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99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82" autoAdjust="0"/>
    <p:restoredTop sz="97419" autoAdjust="0"/>
  </p:normalViewPr>
  <p:slideViewPr>
    <p:cSldViewPr snapToGrid="0">
      <p:cViewPr varScale="1">
        <p:scale>
          <a:sx n="110" d="100"/>
          <a:sy n="110" d="100"/>
        </p:scale>
        <p:origin x="3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2.png>
</file>

<file path=ppt/media/image3.svg>
</file>

<file path=ppt/media/image4.jpg>
</file>

<file path=ppt/media/image5.jpg>
</file>

<file path=ppt/media/image6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B5AC1C-6D4B-4732-9B67-107AC11CEC53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C22BC0-B0B0-4164-8E4C-865749AE8A9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6339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6153A6-918C-3509-12FC-7F173C0DE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36756F5-6696-7765-37CF-CB4A71738E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94CFFD-D544-91E3-E39B-DDCB9C0D7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C9AB08D-7DE3-1735-ED6E-812E1B7FC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2199A5-D5C6-A879-0E38-8E290416C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2409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6E68D2-0389-70D2-E923-03D619A12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18FAF73-EA9C-91E3-90F1-D2B408C13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6A7B39-6C49-C953-8A0E-E731A68EB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85BACB-213B-3F28-511B-7D294F73C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3993E85-E33B-B98B-E8C0-422EB6C8D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3672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80BD2F9-D0E8-3C62-FC9A-4FC1ED200C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86A6E2B-729B-46C9-8D1A-93D370542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E0347E-0A2D-3088-AE85-41DCC6D9A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A11D5C-DB38-92CC-A16A-87C8F36AA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58B42E1-A82B-AB32-CEC2-B07F4A687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3364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1CF5F1-55D5-3A32-48C7-60C88B72B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6D8742-A2F2-3DB4-D361-9E3DE16DF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C75AC5-9BC2-A78C-DE1D-E5DC9935A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B6EE1E-F301-0144-C4AD-8345FE4C1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238C9AA-53E2-CC39-6174-7171F7AC8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1878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3D4F76-46B3-4756-885E-05761C2B1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1E4CD35-561C-2D5A-F620-95EF1BFE2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457DBB0-2E48-A748-D06E-41D2CD8D0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FB569D-421B-49C6-1219-0BB5E4DB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D4CABF9-58DA-F6C2-F614-F771D691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8704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F8292F-9BA3-5727-C112-7A3510119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8701F74-2E3D-3B80-BF79-52EE25B7E5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D1928A0-DEED-DB90-8254-99849B820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C8F528B-188C-623E-B9A3-8EA1A77EA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B39A536-2816-376D-1964-64865F354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19AC8B-1C57-835D-117B-02D087700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209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5A6997-D442-98DF-8CFC-6AEBE340A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0C14202-94A8-CD04-08C2-B570672F2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5913557-EA76-647F-A290-7D19B3878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2888EFE-D46C-013C-6B73-9091F7E545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B992A80-FDD7-7637-00ED-F760667D56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86F6B16-F0AD-C543-F923-0C46356F8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3D9D87C-8B5C-8B63-956E-9BE9A3E98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E59D502-70CC-78F8-1C36-9FFAD9843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6929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B83619-85F8-F9E7-2A02-B922D3065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02C6DB9-5A00-BEBB-F9B3-89FD1701C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04431ED-EF41-2C6E-0DC0-5895D3C08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1C7355C-1E75-FA8E-862B-EB0E02625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8246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1D66A59-71E6-1259-EBD7-F0BCEB6E8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E179387-AC1E-F821-19C9-AAD9FAAE2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4E99E74-DAB8-412B-C171-4DC5DD960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699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17DF54F-CC28-A2BA-87E0-12D91E3A8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52FA282-2E32-71B6-B80B-10DA177FB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FD082F9-61F6-02D2-429E-DCE6D46766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0748EDD-7CAD-4811-0E0C-EA4F76A3F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A4B50D4-391D-504D-C6C2-920FF7956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3122B80-C8D2-889A-3793-446C501C0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392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6F1AB3-D1D4-C030-BA79-475D834D0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05A517D-13F6-A552-420E-B0A15CFBC6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BDF56BB-5D91-302A-B80C-805A7FDEDD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01B42BC-DBD4-8679-FEDE-B2E2CE513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3E8BF5F-2A30-A2CC-8FB4-CAE074505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CA48416-EF5F-D6B3-04C8-EBF6DE48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283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34FC86F-7B9B-3257-5AC2-F7B09BC93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6F9357A-2CF2-7513-D21B-5909663FCC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40FD97-3F64-EF22-00A9-570D8A5D9D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A4237-5FDF-4365-AC21-9035816DC692}" type="datetimeFigureOut">
              <a:rPr kumimoji="1" lang="ja-JP" altLang="en-US" smtClean="0"/>
              <a:t>2023/7/20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E303255-2C50-FEC0-D02C-0DD212F35B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47F4C4-EE37-33DF-61C5-724540C818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55376-648E-429F-9595-AE8447C448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690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9.png"/><Relationship Id="rId3" Type="http://schemas.openxmlformats.org/officeDocument/2006/relationships/image" Target="../media/image68.png"/><Relationship Id="rId7" Type="http://schemas.openxmlformats.org/officeDocument/2006/relationships/image" Target="../media/image5.jpg"/><Relationship Id="rId12" Type="http://schemas.openxmlformats.org/officeDocument/2006/relationships/image" Target="../media/image8.png"/><Relationship Id="rId2" Type="http://schemas.openxmlformats.org/officeDocument/2006/relationships/image" Target="../media/image1.jpg"/><Relationship Id="rId16" Type="http://schemas.microsoft.com/office/2007/relationships/hdphoto" Target="../media/hdphoto4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11" Type="http://schemas.microsoft.com/office/2007/relationships/hdphoto" Target="../media/hdphoto2.wdp"/><Relationship Id="rId5" Type="http://schemas.openxmlformats.org/officeDocument/2006/relationships/image" Target="../media/image3.svg"/><Relationship Id="rId15" Type="http://schemas.openxmlformats.org/officeDocument/2006/relationships/image" Target="../media/image10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microsoft.com/office/2007/relationships/hdphoto" Target="../media/hdphoto1.wdp"/><Relationship Id="rId1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グループ化 539">
            <a:extLst>
              <a:ext uri="{FF2B5EF4-FFF2-40B4-BE49-F238E27FC236}">
                <a16:creationId xmlns:a16="http://schemas.microsoft.com/office/drawing/2014/main" id="{800D41DA-7DB0-1C29-697A-DC7255E8270B}"/>
              </a:ext>
            </a:extLst>
          </p:cNvPr>
          <p:cNvGrpSpPr/>
          <p:nvPr/>
        </p:nvGrpSpPr>
        <p:grpSpPr>
          <a:xfrm>
            <a:off x="2794458" y="145657"/>
            <a:ext cx="5116764" cy="6206019"/>
            <a:chOff x="2794458" y="145657"/>
            <a:chExt cx="5116764" cy="6206019"/>
          </a:xfrm>
        </p:grpSpPr>
        <p:pic>
          <p:nvPicPr>
            <p:cNvPr id="47" name="図 46" descr="飛行機の模型&#10;&#10;低い精度で自動的に生成された説明">
              <a:extLst>
                <a:ext uri="{FF2B5EF4-FFF2-40B4-BE49-F238E27FC236}">
                  <a16:creationId xmlns:a16="http://schemas.microsoft.com/office/drawing/2014/main" id="{C720E7D8-C7DA-DEC9-D8FA-C6D2A4E81B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4392"/>
            <a:stretch/>
          </p:blipFill>
          <p:spPr>
            <a:xfrm>
              <a:off x="6862473" y="168425"/>
              <a:ext cx="922037" cy="520444"/>
            </a:xfrm>
            <a:prstGeom prst="rect">
              <a:avLst/>
            </a:prstGeom>
          </p:spPr>
        </p:pic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E1650B58-A0EB-EE6B-4E67-D390F33417AF}"/>
                </a:ext>
              </a:extLst>
            </p:cNvPr>
            <p:cNvSpPr/>
            <p:nvPr/>
          </p:nvSpPr>
          <p:spPr>
            <a:xfrm>
              <a:off x="5960345" y="4509219"/>
              <a:ext cx="1797423" cy="184245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Wheeled robot</a:t>
              </a:r>
            </a:p>
            <a:p>
              <a:pPr algn="ctr"/>
              <a:endParaRPr kumimoji="1" lang="ja-JP" altLang="en-US" sz="1000" b="1" dirty="0">
                <a:solidFill>
                  <a:schemeClr val="tx1"/>
                </a:solidFill>
                <a:ea typeface="游明朝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6938978A-72BD-5196-32B6-C25A50CB010E}"/>
                </a:ext>
              </a:extLst>
            </p:cNvPr>
            <p:cNvSpPr/>
            <p:nvPr/>
          </p:nvSpPr>
          <p:spPr>
            <a:xfrm>
              <a:off x="6248961" y="5252989"/>
              <a:ext cx="1019082" cy="64654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Sensor PC</a:t>
              </a:r>
            </a:p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(Jetson NX)</a:t>
              </a: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632B7670-C1D8-9806-3EC8-FE5FBAB31C9D}"/>
                </a:ext>
              </a:extLst>
            </p:cNvPr>
            <p:cNvSpPr/>
            <p:nvPr/>
          </p:nvSpPr>
          <p:spPr>
            <a:xfrm>
              <a:off x="6159514" y="4757136"/>
              <a:ext cx="1235633" cy="310874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360°4K Camera</a:t>
              </a:r>
            </a:p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(THETA Z1)</a:t>
              </a: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ECE777E1-C24E-6BD8-6E72-52715B0251DF}"/>
                </a:ext>
              </a:extLst>
            </p:cNvPr>
            <p:cNvSpPr/>
            <p:nvPr/>
          </p:nvSpPr>
          <p:spPr>
            <a:xfrm>
              <a:off x="5333792" y="145657"/>
              <a:ext cx="2450718" cy="345738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Meta Quest2</a:t>
              </a:r>
            </a:p>
            <a:p>
              <a:pPr algn="ctr"/>
              <a:endParaRPr kumimoji="1" lang="en-US" altLang="ja-JP" sz="1000" b="1" dirty="0">
                <a:solidFill>
                  <a:schemeClr val="tx1"/>
                </a:solidFill>
                <a:ea typeface="游明朝" panose="02020400000000000000" pitchFamily="18" charset="-128"/>
                <a:cs typeface="Times New Roman" panose="02020603050405020304" pitchFamily="18" charset="0"/>
              </a:endParaRPr>
            </a:p>
            <a:p>
              <a:pPr algn="ctr"/>
              <a:endParaRPr kumimoji="1" lang="ja-JP" altLang="en-US" sz="1000" b="1" dirty="0">
                <a:solidFill>
                  <a:schemeClr val="tx1"/>
                </a:solidFill>
                <a:ea typeface="游明朝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7A39E575-AF74-9E9F-310F-B093B6105E21}"/>
                </a:ext>
              </a:extLst>
            </p:cNvPr>
            <p:cNvSpPr/>
            <p:nvPr/>
          </p:nvSpPr>
          <p:spPr>
            <a:xfrm>
              <a:off x="5665491" y="1181835"/>
              <a:ext cx="1998174" cy="234532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Meta Browser</a:t>
              </a: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5ED8E7F9-727A-BF47-94B9-4C3E9DBCF0C7}"/>
                </a:ext>
              </a:extLst>
            </p:cNvPr>
            <p:cNvSpPr/>
            <p:nvPr/>
          </p:nvSpPr>
          <p:spPr>
            <a:xfrm>
              <a:off x="5740438" y="3003065"/>
              <a:ext cx="1813098" cy="43419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WebRTC SDK</a:t>
              </a:r>
            </a:p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(Sora JavaScript SDK)</a:t>
              </a: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67A73A95-A402-861B-E04C-B24D4E58BA9A}"/>
                </a:ext>
              </a:extLst>
            </p:cNvPr>
            <p:cNvSpPr/>
            <p:nvPr/>
          </p:nvSpPr>
          <p:spPr>
            <a:xfrm>
              <a:off x="5853953" y="1432006"/>
              <a:ext cx="1699582" cy="132755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 b="1"/>
            </a:p>
          </p:txBody>
        </p: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A9261C0A-B0A6-25AE-26E1-FFD24EDBC489}"/>
                </a:ext>
              </a:extLst>
            </p:cNvPr>
            <p:cNvCxnSpPr>
              <a:cxnSpLocks/>
              <a:stCxn id="129" idx="0"/>
              <a:endCxn id="57" idx="4"/>
            </p:cNvCxnSpPr>
            <p:nvPr/>
          </p:nvCxnSpPr>
          <p:spPr>
            <a:xfrm flipH="1" flipV="1">
              <a:off x="6400209" y="2749733"/>
              <a:ext cx="7310" cy="247917"/>
            </a:xfrm>
            <a:prstGeom prst="straightConnector1">
              <a:avLst/>
            </a:prstGeom>
            <a:ln w="38100">
              <a:solidFill>
                <a:srgbClr val="D29E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テキスト ボックス 47">
                  <a:extLst>
                    <a:ext uri="{FF2B5EF4-FFF2-40B4-BE49-F238E27FC236}">
                      <a16:creationId xmlns:a16="http://schemas.microsoft.com/office/drawing/2014/main" id="{05AD3D33-8256-96F0-D8E6-AF84E6D6C9F8}"/>
                    </a:ext>
                  </a:extLst>
                </p:cNvPr>
                <p:cNvSpPr txBox="1"/>
                <p:nvPr/>
              </p:nvSpPr>
              <p:spPr>
                <a:xfrm>
                  <a:off x="6553914" y="4058724"/>
                  <a:ext cx="1295360" cy="40011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r>
                        <a:rPr kumimoji="1" lang="en-US" altLang="ja-JP" sz="1000" b="1" i="1" smtClean="0">
                          <a:solidFill>
                            <a:srgbClr val="D29E00"/>
                          </a:solidFill>
                          <a:latin typeface="Cambria Math" panose="02040503050406030204" pitchFamily="18" charset="0"/>
                        </a:rPr>
                        <m:t>𝟑𝟔𝟎</m:t>
                      </m:r>
                    </m:oMath>
                  </a14:m>
                  <a:r>
                    <a:rPr kumimoji="1" lang="en-US" altLang="ja-JP" sz="1000" b="1" dirty="0">
                      <a:solidFill>
                        <a:srgbClr val="D29E00"/>
                      </a:solidFill>
                      <a:ea typeface="Meiryo UI" panose="020B0604030504040204" pitchFamily="50" charset="-128"/>
                    </a:rPr>
                    <a:t>° Video</a:t>
                  </a:r>
                </a:p>
                <a:p>
                  <a:pPr algn="ctr"/>
                  <a:r>
                    <a:rPr kumimoji="1" lang="en-US" altLang="ja-JP" sz="1000" b="1" dirty="0">
                      <a:solidFill>
                        <a:srgbClr val="D29E00"/>
                      </a:solidFill>
                      <a:ea typeface="Meiryo UI" panose="020B0604030504040204" pitchFamily="50" charset="-128"/>
                    </a:rPr>
                    <a:t>4K 30FPS H.264</a:t>
                  </a:r>
                  <a:endParaRPr kumimoji="1" lang="ja-JP" altLang="en-US" sz="1000" b="1" dirty="0">
                    <a:solidFill>
                      <a:srgbClr val="D29E00"/>
                    </a:solidFill>
                    <a:ea typeface="Meiryo UI" panose="020B0604030504040204" pitchFamily="50" charset="-128"/>
                  </a:endParaRPr>
                </a:p>
              </p:txBody>
            </p:sp>
          </mc:Choice>
          <mc:Fallback xmlns="">
            <p:sp>
              <p:nvSpPr>
                <p:cNvPr id="48" name="テキスト ボックス 47">
                  <a:extLst>
                    <a:ext uri="{FF2B5EF4-FFF2-40B4-BE49-F238E27FC236}">
                      <a16:creationId xmlns:a16="http://schemas.microsoft.com/office/drawing/2014/main" id="{05AD3D33-8256-96F0-D8E6-AF84E6D6C9F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53914" y="4058724"/>
                  <a:ext cx="1295360" cy="400110"/>
                </a:xfrm>
                <a:prstGeom prst="rect">
                  <a:avLst/>
                </a:prstGeom>
                <a:blipFill>
                  <a:blip r:embed="rId3"/>
                  <a:stretch>
                    <a:fillRect b="-6154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9" name="直線矢印コネクタ 48">
              <a:extLst>
                <a:ext uri="{FF2B5EF4-FFF2-40B4-BE49-F238E27FC236}">
                  <a16:creationId xmlns:a16="http://schemas.microsoft.com/office/drawing/2014/main" id="{28AE6059-8A0C-0B08-A4F5-C2F1254DDA2B}"/>
                </a:ext>
              </a:extLst>
            </p:cNvPr>
            <p:cNvCxnSpPr>
              <a:cxnSpLocks/>
              <a:stCxn id="197" idx="0"/>
              <a:endCxn id="58" idx="4"/>
            </p:cNvCxnSpPr>
            <p:nvPr/>
          </p:nvCxnSpPr>
          <p:spPr>
            <a:xfrm flipH="1" flipV="1">
              <a:off x="7145019" y="2756320"/>
              <a:ext cx="10368" cy="262224"/>
            </a:xfrm>
            <a:prstGeom prst="straightConnector1">
              <a:avLst/>
            </a:prstGeom>
            <a:ln w="38100">
              <a:solidFill>
                <a:srgbClr val="D29E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97444E6E-AD4B-E090-50A1-DF152093CFC8}"/>
                </a:ext>
              </a:extLst>
            </p:cNvPr>
            <p:cNvSpPr txBox="1"/>
            <p:nvPr/>
          </p:nvSpPr>
          <p:spPr>
            <a:xfrm>
              <a:off x="5821398" y="1698335"/>
              <a:ext cx="1699581" cy="40011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ja-JP" sz="1000" b="1" i="0" dirty="0">
                  <a:solidFill>
                    <a:srgbClr val="202122"/>
                  </a:solidFill>
                  <a:effectLst/>
                </a:rPr>
                <a:t>Real time 3D engine</a:t>
              </a:r>
            </a:p>
            <a:p>
              <a:pPr algn="ctr"/>
              <a:r>
                <a:rPr lang="en-US" altLang="ja-JP" sz="1000" b="1" i="0" dirty="0">
                  <a:solidFill>
                    <a:srgbClr val="202122"/>
                  </a:solidFill>
                  <a:effectLst/>
                </a:rPr>
                <a:t>using a JavaScript library</a:t>
              </a:r>
              <a:endParaRPr kumimoji="1" lang="ja-JP" altLang="en-US" sz="1000" b="1" dirty="0"/>
            </a:p>
          </p:txBody>
        </p:sp>
        <p:pic>
          <p:nvPicPr>
            <p:cNvPr id="51" name="グラフィックス 50">
              <a:extLst>
                <a:ext uri="{FF2B5EF4-FFF2-40B4-BE49-F238E27FC236}">
                  <a16:creationId xmlns:a16="http://schemas.microsoft.com/office/drawing/2014/main" id="{578EFA27-C924-243D-0399-45121CAB12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34396" y="1432006"/>
              <a:ext cx="1405079" cy="355478"/>
            </a:xfrm>
            <a:prstGeom prst="rect">
              <a:avLst/>
            </a:prstGeom>
          </p:spPr>
        </p:pic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5FB680C9-C4DD-43F7-F46B-8B4BC69315BE}"/>
                </a:ext>
              </a:extLst>
            </p:cNvPr>
            <p:cNvCxnSpPr>
              <a:cxnSpLocks/>
              <a:stCxn id="40" idx="2"/>
              <a:endCxn id="39" idx="0"/>
            </p:cNvCxnSpPr>
            <p:nvPr/>
          </p:nvCxnSpPr>
          <p:spPr>
            <a:xfrm flipH="1">
              <a:off x="6758502" y="5068010"/>
              <a:ext cx="18829" cy="184979"/>
            </a:xfrm>
            <a:prstGeom prst="straightConnector1">
              <a:avLst/>
            </a:prstGeom>
            <a:ln w="38100">
              <a:solidFill>
                <a:srgbClr val="D29E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A6A9A7F5-63AD-3AED-AE5E-CE159953B70D}"/>
                </a:ext>
              </a:extLst>
            </p:cNvPr>
            <p:cNvSpPr/>
            <p:nvPr/>
          </p:nvSpPr>
          <p:spPr>
            <a:xfrm>
              <a:off x="3118825" y="4477820"/>
              <a:ext cx="1682954" cy="187385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Quadruped</a:t>
              </a:r>
              <a:r>
                <a:rPr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 robot</a:t>
              </a:r>
              <a:endParaRPr kumimoji="1" lang="en-US" altLang="ja-JP" sz="1000" b="1" dirty="0">
                <a:solidFill>
                  <a:schemeClr val="tx1"/>
                </a:solidFill>
                <a:ea typeface="游明朝" panose="02020400000000000000" pitchFamily="18" charset="-128"/>
                <a:cs typeface="Times New Roman" panose="02020603050405020304" pitchFamily="18" charset="0"/>
              </a:endParaRPr>
            </a:p>
            <a:p>
              <a:pPr algn="ctr"/>
              <a:endParaRPr kumimoji="1" lang="ja-JP" altLang="en-US" sz="1000" b="1" dirty="0">
                <a:solidFill>
                  <a:schemeClr val="tx1"/>
                </a:solidFill>
                <a:ea typeface="游明朝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2195CB7B-3247-9903-460E-F312F83BF007}"/>
                </a:ext>
              </a:extLst>
            </p:cNvPr>
            <p:cNvSpPr/>
            <p:nvPr/>
          </p:nvSpPr>
          <p:spPr>
            <a:xfrm>
              <a:off x="3507237" y="5280372"/>
              <a:ext cx="906129" cy="50487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Sensor PC</a:t>
              </a:r>
            </a:p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(Jetson NX)</a:t>
              </a: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FEA402C9-8F31-D2B1-2F6D-3A70E8B996B3}"/>
                </a:ext>
              </a:extLst>
            </p:cNvPr>
            <p:cNvSpPr/>
            <p:nvPr/>
          </p:nvSpPr>
          <p:spPr>
            <a:xfrm>
              <a:off x="3361518" y="4772111"/>
              <a:ext cx="1208285" cy="37285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360°4K Camera</a:t>
              </a:r>
            </a:p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(THETA Z1)</a:t>
              </a:r>
            </a:p>
          </p:txBody>
        </p: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B727D1B8-AE4E-1E0D-1160-A8236968ECC5}"/>
                </a:ext>
              </a:extLst>
            </p:cNvPr>
            <p:cNvCxnSpPr>
              <a:cxnSpLocks/>
              <a:stCxn id="55" idx="2"/>
              <a:endCxn id="54" idx="0"/>
            </p:cNvCxnSpPr>
            <p:nvPr/>
          </p:nvCxnSpPr>
          <p:spPr>
            <a:xfrm flipH="1">
              <a:off x="3960302" y="5144966"/>
              <a:ext cx="5359" cy="135406"/>
            </a:xfrm>
            <a:prstGeom prst="straightConnector1">
              <a:avLst/>
            </a:prstGeom>
            <a:ln w="38100">
              <a:solidFill>
                <a:srgbClr val="D29E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57" name="図 56" descr="屋外, 道路, 草, 自然 が含まれている画像&#10;&#10;自動的に生成された説明">
              <a:extLst>
                <a:ext uri="{FF2B5EF4-FFF2-40B4-BE49-F238E27FC236}">
                  <a16:creationId xmlns:a16="http://schemas.microsoft.com/office/drawing/2014/main" id="{D0C0BB46-6140-A77A-E0C0-1955AD49CE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7" r="693"/>
            <a:stretch/>
          </p:blipFill>
          <p:spPr>
            <a:xfrm>
              <a:off x="6047192" y="2120980"/>
              <a:ext cx="706033" cy="628753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41DD7B67-F055-F82A-5722-900FF1F422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-466"/>
            <a:stretch/>
          </p:blipFill>
          <p:spPr>
            <a:xfrm>
              <a:off x="6814869" y="2127567"/>
              <a:ext cx="660300" cy="628753"/>
            </a:xfrm>
            <a:prstGeom prst="ellipse">
              <a:avLst/>
            </a:prstGeom>
            <a:ln w="63500" cap="rnd">
              <a:noFill/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87" name="正方形/長方形 86">
              <a:extLst>
                <a:ext uri="{FF2B5EF4-FFF2-40B4-BE49-F238E27FC236}">
                  <a16:creationId xmlns:a16="http://schemas.microsoft.com/office/drawing/2014/main" id="{942A9176-AE6D-E4A3-0879-F7CC7F10B022}"/>
                </a:ext>
              </a:extLst>
            </p:cNvPr>
            <p:cNvSpPr/>
            <p:nvPr/>
          </p:nvSpPr>
          <p:spPr>
            <a:xfrm>
              <a:off x="3414932" y="3919886"/>
              <a:ext cx="3279216" cy="20450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SFU Server (Sora, Ubuntu)</a:t>
              </a: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15195385-2641-2C48-2F81-D4D931E3A47F}"/>
                </a:ext>
              </a:extLst>
            </p:cNvPr>
            <p:cNvSpPr/>
            <p:nvPr/>
          </p:nvSpPr>
          <p:spPr>
            <a:xfrm>
              <a:off x="5393627" y="513414"/>
              <a:ext cx="968441" cy="40256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Web XR input device</a:t>
              </a:r>
              <a:endParaRPr kumimoji="1" lang="en-US" altLang="ja-JP" sz="1000" b="1" dirty="0">
                <a:solidFill>
                  <a:schemeClr val="tx1"/>
                </a:solidFill>
                <a:ea typeface="游明朝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4B9F367C-D7DE-9E23-6A0B-661CE58E8A81}"/>
                </a:ext>
              </a:extLst>
            </p:cNvPr>
            <p:cNvSpPr/>
            <p:nvPr/>
          </p:nvSpPr>
          <p:spPr>
            <a:xfrm>
              <a:off x="6047192" y="6030255"/>
              <a:ext cx="1604692" cy="27284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b="1" dirty="0">
                  <a:solidFill>
                    <a:schemeClr val="tx1"/>
                  </a:solidFill>
                  <a:cs typeface="Times New Roman" panose="02020603050405020304" pitchFamily="18" charset="0"/>
                </a:rPr>
                <a:t>Wheel</a:t>
              </a:r>
              <a:r>
                <a:rPr kumimoji="1" lang="en-US" altLang="ja-JP" sz="1000" b="1" dirty="0">
                  <a:solidFill>
                    <a:schemeClr val="tx1"/>
                  </a:solidFill>
                  <a:cs typeface="Times New Roman" panose="02020603050405020304" pitchFamily="18" charset="0"/>
                </a:rPr>
                <a:t> Controller Board</a:t>
              </a:r>
            </a:p>
          </p:txBody>
        </p: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46039F78-D33C-FC30-0FF3-E1B45C4BA1B4}"/>
                </a:ext>
              </a:extLst>
            </p:cNvPr>
            <p:cNvSpPr/>
            <p:nvPr/>
          </p:nvSpPr>
          <p:spPr>
            <a:xfrm>
              <a:off x="3118824" y="1323961"/>
              <a:ext cx="1950563" cy="228082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ja-JP" sz="1000" b="1" dirty="0">
                  <a:solidFill>
                    <a:schemeClr val="tx1"/>
                  </a:solidFill>
                  <a:ea typeface="游明朝" panose="02020400000000000000" pitchFamily="18" charset="-128"/>
                  <a:cs typeface="Times New Roman" panose="02020603050405020304" pitchFamily="18" charset="0"/>
                </a:rPr>
                <a:t>Walking Display</a:t>
              </a:r>
            </a:p>
            <a:p>
              <a:pPr algn="ctr"/>
              <a:endParaRPr kumimoji="1" lang="en-US" altLang="ja-JP" sz="1000" b="1" dirty="0">
                <a:solidFill>
                  <a:schemeClr val="tx1"/>
                </a:solidFill>
                <a:ea typeface="游明朝" panose="02020400000000000000" pitchFamily="18" charset="-128"/>
                <a:cs typeface="Times New Roman" panose="02020603050405020304" pitchFamily="18" charset="0"/>
              </a:endParaRPr>
            </a:p>
            <a:p>
              <a:pPr algn="ctr"/>
              <a:endParaRPr kumimoji="1" lang="en-US" altLang="ja-JP" sz="1000" b="1" dirty="0">
                <a:solidFill>
                  <a:schemeClr val="tx1"/>
                </a:solidFill>
                <a:ea typeface="游明朝" panose="02020400000000000000" pitchFamily="18" charset="-128"/>
                <a:cs typeface="Times New Roman" panose="02020603050405020304" pitchFamily="18" charset="0"/>
              </a:endParaRPr>
            </a:p>
            <a:p>
              <a:pPr algn="ctr"/>
              <a:endParaRPr kumimoji="1" lang="ja-JP" altLang="en-US" sz="1000" b="1" dirty="0">
                <a:solidFill>
                  <a:schemeClr val="tx1"/>
                </a:solidFill>
                <a:ea typeface="游明朝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3A7885D1-D733-484E-7EA9-D6FFE4F90E05}"/>
                </a:ext>
              </a:extLst>
            </p:cNvPr>
            <p:cNvSpPr/>
            <p:nvPr/>
          </p:nvSpPr>
          <p:spPr>
            <a:xfrm>
              <a:off x="3497860" y="2508875"/>
              <a:ext cx="1402476" cy="959069"/>
            </a:xfrm>
            <a:prstGeom prst="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ja-JP" sz="1000" b="1">
                <a:solidFill>
                  <a:srgbClr val="000000"/>
                </a:solidFill>
                <a:cs typeface="Times New Roman" panose="02020603050405020304" pitchFamily="18" charset="0"/>
              </a:endParaRP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DC64851C-76FF-D6A2-71D8-0DD307576B12}"/>
                </a:ext>
              </a:extLst>
            </p:cNvPr>
            <p:cNvSpPr/>
            <p:nvPr/>
          </p:nvSpPr>
          <p:spPr>
            <a:xfrm>
              <a:off x="3591056" y="2888902"/>
              <a:ext cx="1210723" cy="509116"/>
            </a:xfrm>
            <a:prstGeom prst="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1000" b="1" dirty="0">
                  <a:solidFill>
                    <a:srgbClr val="000000"/>
                  </a:solidFill>
                  <a:cs typeface="Times New Roman" panose="02020603050405020304" pitchFamily="18" charset="0"/>
                </a:rPr>
                <a:t>WebRTC SDK</a:t>
              </a:r>
            </a:p>
            <a:p>
              <a:pPr algn="ctr"/>
              <a:r>
                <a:rPr lang="en-US" altLang="ja-JP" sz="1000" b="1" dirty="0">
                  <a:solidFill>
                    <a:srgbClr val="000000"/>
                  </a:solidFill>
                  <a:cs typeface="Times New Roman" panose="02020603050405020304" pitchFamily="18" charset="0"/>
                </a:rPr>
                <a:t>(Sora Unity SDK)</a:t>
              </a:r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EA074B89-9403-9460-FF57-88786D1588A3}"/>
                </a:ext>
              </a:extLst>
            </p:cNvPr>
            <p:cNvSpPr/>
            <p:nvPr/>
          </p:nvSpPr>
          <p:spPr>
            <a:xfrm>
              <a:off x="3407555" y="1681927"/>
              <a:ext cx="1352189" cy="509890"/>
            </a:xfrm>
            <a:prstGeom prst="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1000" b="1" dirty="0">
                  <a:solidFill>
                    <a:srgbClr val="000000"/>
                  </a:solidFill>
                  <a:cs typeface="Times New Roman" panose="02020603050405020304" pitchFamily="18" charset="0"/>
                </a:rPr>
                <a:t>Controller</a:t>
              </a:r>
            </a:p>
            <a:p>
              <a:pPr algn="ctr"/>
              <a:r>
                <a:rPr lang="en-US" altLang="ja-JP" sz="1000" b="1" dirty="0">
                  <a:solidFill>
                    <a:srgbClr val="000000"/>
                  </a:solidFill>
                  <a:cs typeface="Times New Roman" panose="02020603050405020304" pitchFamily="18" charset="0"/>
                </a:rPr>
                <a:t>EPOS4, ESP32</a:t>
              </a:r>
            </a:p>
          </p:txBody>
        </p:sp>
        <p:pic>
          <p:nvPicPr>
            <p:cNvPr id="71" name="図 70" descr="家具, テーブル, チェアー, コンピュータ が含まれている画像&#10;&#10;自動的に生成された説明">
              <a:extLst>
                <a:ext uri="{FF2B5EF4-FFF2-40B4-BE49-F238E27FC236}">
                  <a16:creationId xmlns:a16="http://schemas.microsoft.com/office/drawing/2014/main" id="{A3120B9C-4D57-EFBC-E60E-7523AB8A2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982" b="97821" l="8050" r="91837">
                          <a14:foregroundMark x1="70454" y1="10026" x2="80385" y2="6881"/>
                          <a14:foregroundMark x1="80385" y1="6881" x2="89342" y2="11353"/>
                          <a14:foregroundMark x1="89342" y1="11353" x2="88889" y2="13532"/>
                          <a14:foregroundMark x1="72044" y1="5454" x2="78114" y2="3605"/>
                          <a14:foregroundMark x1="82063" y1="3978" x2="83447" y2="4702"/>
                          <a14:foregroundMark x1="92404" y1="5505" x2="92095" y2="20701"/>
                          <a14:foregroundMark x1="47506" y1="34174" x2="47506" y2="34174"/>
                          <a14:foregroundMark x1="47506" y1="34748" x2="47506" y2="34748"/>
                          <a14:foregroundMark x1="47506" y1="34862" x2="47506" y2="34862"/>
                          <a14:foregroundMark x1="47166" y1="34633" x2="47166" y2="34633"/>
                          <a14:foregroundMark x1="47052" y1="34748" x2="47052" y2="34748"/>
                          <a14:foregroundMark x1="47392" y1="33945" x2="47279" y2="34862"/>
                          <a14:foregroundMark x1="47506" y1="33601" x2="47392" y2="34289"/>
                          <a14:foregroundMark x1="47279" y1="34748" x2="47732" y2="35321"/>
                          <a14:foregroundMark x1="50227" y1="46904" x2="50227" y2="46904"/>
                          <a14:foregroundMark x1="20068" y1="65138" x2="20068" y2="65138"/>
                          <a14:foregroundMark x1="27778" y1="63876" x2="27778" y2="63876"/>
                          <a14:foregroundMark x1="28005" y1="62729" x2="28005" y2="62729"/>
                          <a14:foregroundMark x1="8617" y1="67775" x2="8617" y2="67775"/>
                          <a14:foregroundMark x1="8050" y1="67661" x2="8050" y2="67661"/>
                          <a14:foregroundMark x1="26871" y1="91055" x2="26871" y2="91055"/>
                          <a14:foregroundMark x1="33333" y1="77408" x2="33333" y2="77408"/>
                          <a14:foregroundMark x1="22131" y1="93530" x2="27778" y2="97936"/>
                          <a14:foregroundMark x1="36453" y1="96148" x2="46145" y2="94151"/>
                          <a14:foregroundMark x1="27778" y1="97936" x2="30458" y2="97384"/>
                          <a14:foregroundMark x1="46145" y1="94151" x2="53175" y2="89564"/>
                          <a14:foregroundMark x1="22676" y1="96789" x2="30303" y2="97657"/>
                          <a14:foregroundMark x1="50113" y1="42775" x2="50113" y2="42775"/>
                          <a14:foregroundMark x1="51020" y1="39220" x2="51093" y2="48319"/>
                          <a14:foregroundMark x1="52608" y1="43349" x2="51701" y2="52523"/>
                          <a14:foregroundMark x1="51701" y1="52294" x2="51927" y2="52523"/>
                          <a14:foregroundMark x1="79252" y1="36927" x2="77098" y2="62959"/>
                          <a14:foregroundMark x1="75057" y1="63417" x2="74717" y2="67775"/>
                          <a14:foregroundMark x1="71655" y1="64450" x2="71429" y2="66743"/>
                          <a14:foregroundMark x1="73016" y1="73968" x2="73016" y2="73968"/>
                          <a14:foregroundMark x1="75170" y1="75459" x2="75170" y2="75459"/>
                          <a14:foregroundMark x1="71429" y1="80619" x2="71429" y2="80619"/>
                          <a14:foregroundMark x1="73416" y1="81597" x2="75510" y2="79243"/>
                          <a14:foregroundMark x1="71429" y1="83830" x2="73362" y2="81657"/>
                          <a14:foregroundMark x1="76871" y1="76376" x2="77891" y2="75000"/>
                          <a14:foregroundMark x1="78458" y1="74083" x2="76417" y2="79702"/>
                          <a14:foregroundMark x1="76190" y1="79817" x2="75432" y2="80583"/>
                          <a14:foregroundMark x1="70748" y1="78670" x2="70975" y2="75459"/>
                          <a14:foregroundMark x1="70295" y1="76376" x2="69955" y2="79587"/>
                          <a14:foregroundMark x1="69615" y1="75573" x2="75397" y2="73509"/>
                          <a14:foregroundMark x1="71315" y1="75344" x2="69728" y2="75115"/>
                          <a14:foregroundMark x1="69728" y1="75344" x2="79025" y2="73509"/>
                          <a14:foregroundMark x1="75737" y1="74656" x2="69728" y2="75344"/>
                          <a14:foregroundMark x1="69728" y1="75229" x2="69274" y2="75688"/>
                          <a14:foregroundMark x1="68821" y1="68807" x2="68934" y2="66743"/>
                          <a14:foregroundMark x1="69048" y1="66055" x2="69161" y2="66284"/>
                          <a14:foregroundMark x1="69161" y1="66628" x2="69048" y2="67775"/>
                          <a14:foregroundMark x1="68934" y1="44151" x2="69161" y2="45413"/>
                          <a14:foregroundMark x1="69274" y1="44151" x2="69274" y2="44839"/>
                          <a14:foregroundMark x1="69274" y1="43807" x2="69274" y2="44839"/>
                          <a14:foregroundMark x1="53175" y1="64450" x2="53175" y2="64450"/>
                          <a14:foregroundMark x1="53855" y1="64679" x2="58277" y2="68005"/>
                          <a14:foregroundMark x1="58503" y1="69037" x2="59751" y2="71674"/>
                          <a14:foregroundMark x1="61224" y1="66743" x2="61905" y2="65940"/>
                          <a14:foregroundMark x1="61905" y1="65826" x2="61905" y2="65826"/>
                          <a14:foregroundMark x1="59637" y1="70757" x2="59410" y2="73739"/>
                          <a14:foregroundMark x1="57483" y1="71330" x2="57710" y2="68234"/>
                          <a14:backgroundMark x1="67914" y1="5275" x2="67914" y2="5275"/>
                          <a14:backgroundMark x1="71429" y1="1835" x2="63265" y2="5505"/>
                          <a14:backgroundMark x1="63265" y1="5505" x2="62812" y2="5963"/>
                          <a14:backgroundMark x1="71202" y1="2867" x2="64399" y2="9862"/>
                          <a14:backgroundMark x1="64399" y1="9862" x2="64399" y2="9862"/>
                          <a14:backgroundMark x1="70975" y1="4014" x2="65533" y2="12271"/>
                          <a14:backgroundMark x1="68707" y1="7913" x2="66100" y2="14335"/>
                          <a14:backgroundMark x1="65193" y1="17431" x2="66440" y2="11812"/>
                          <a14:backgroundMark x1="46185" y1="33381" x2="54082" y2="26491"/>
                          <a14:backgroundMark x1="45275" y1="34174" x2="45504" y2="33974"/>
                          <a14:backgroundMark x1="54082" y1="26491" x2="54195" y2="26147"/>
                          <a14:backgroundMark x1="53968" y1="29358" x2="63039" y2="27752"/>
                          <a14:backgroundMark x1="47426" y1="35530" x2="48413" y2="42431"/>
                          <a14:backgroundMark x1="47052" y1="32913" x2="47142" y2="33540"/>
                          <a14:backgroundMark x1="48361" y1="42775" x2="48186" y2="43922"/>
                          <a14:backgroundMark x1="48413" y1="42431" x2="48361" y2="42775"/>
                          <a14:backgroundMark x1="47506" y1="48280" x2="47506" y2="48280"/>
                          <a14:backgroundMark x1="46712" y1="53096" x2="46712" y2="53096"/>
                          <a14:backgroundMark x1="47732" y1="48280" x2="46599" y2="51261"/>
                          <a14:backgroundMark x1="47392" y1="54472" x2="45578" y2="58028"/>
                          <a14:backgroundMark x1="41043" y1="61009" x2="31746" y2="62385"/>
                          <a14:backgroundMark x1="31746" y1="62385" x2="25397" y2="59289"/>
                          <a14:backgroundMark x1="18594" y1="59060" x2="23243" y2="62729"/>
                          <a14:backgroundMark x1="7596" y1="66170" x2="10431" y2="64794"/>
                          <a14:backgroundMark x1="7483" y1="69725" x2="19501" y2="91055"/>
                          <a14:backgroundMark x1="29365" y1="99312" x2="61565" y2="93578"/>
                          <a14:backgroundMark x1="62358" y1="39908" x2="63946" y2="48394"/>
                          <a14:backgroundMark x1="53255" y1="53423" x2="52608" y2="60665"/>
                          <a14:backgroundMark x1="54422" y1="40367" x2="54263" y2="42143"/>
                          <a14:backgroundMark x1="52608" y1="60665" x2="54875" y2="63417"/>
                          <a14:backgroundMark x1="78806" y1="73900" x2="79138" y2="73853"/>
                          <a14:backgroundMark x1="79138" y1="73853" x2="80045" y2="74197"/>
                          <a14:backgroundMark x1="57649" y1="69422" x2="57368" y2="68861"/>
                          <a14:backgroundMark x1="52953" y1="52649" x2="52834" y2="53555"/>
                          <a14:backgroundMark x1="54649" y1="39794" x2="54160" y2="43505"/>
                          <a14:backgroundMark x1="70295" y1="37271" x2="76336" y2="42929"/>
                          <a14:backgroundMark x1="76279" y1="43624" x2="74830" y2="50115"/>
                          <a14:backgroundMark x1="76304" y1="38532" x2="75964" y2="42890"/>
                          <a14:backgroundMark x1="73583" y1="37271" x2="76833" y2="36931"/>
                          <a14:backgroundMark x1="69935" y1="45272" x2="69728" y2="47248"/>
                          <a14:backgroundMark x1="70522" y1="39679" x2="70089" y2="43807"/>
                          <a14:backgroundMark x1="69841" y1="46101" x2="69501" y2="49312"/>
                          <a14:backgroundMark x1="69841" y1="51606" x2="69274" y2="57569"/>
                          <a14:backgroundMark x1="74603" y1="51147" x2="73923" y2="58028"/>
                          <a14:backgroundMark x1="69161" y1="58945" x2="68707" y2="64220"/>
                          <a14:backgroundMark x1="83107" y1="39908" x2="81179" y2="63073"/>
                          <a14:backgroundMark x1="80726" y1="2867" x2="80726" y2="2867"/>
                          <a14:backgroundMark x1="80726" y1="3440" x2="80726" y2="3440"/>
                          <a14:backgroundMark x1="80159" y1="3326" x2="80159" y2="3326"/>
                          <a14:backgroundMark x1="78458" y1="3096" x2="81519" y2="3440"/>
                          <a14:backgroundMark x1="81519" y1="3670" x2="82200" y2="3784"/>
                          <a14:backgroundMark x1="85828" y1="2523" x2="85828" y2="2523"/>
                          <a14:backgroundMark x1="95805" y1="24541" x2="93197" y2="36927"/>
                          <a14:backgroundMark x1="93197" y1="36927" x2="92630" y2="37959"/>
                          <a14:backgroundMark x1="95011" y1="27638" x2="92063" y2="38647"/>
                          <a14:backgroundMark x1="96372" y1="25573" x2="91497" y2="38303"/>
                          <a14:backgroundMark x1="94104" y1="26491" x2="91383" y2="37271"/>
                          <a14:backgroundMark x1="91497" y1="32110" x2="93991" y2="22706"/>
                          <a14:backgroundMark x1="93991" y1="22706" x2="94785" y2="21445"/>
                          <a14:backgroundMark x1="94558" y1="20872" x2="91043" y2="32913"/>
                          <a14:backgroundMark x1="90930" y1="33028" x2="94558" y2="19037"/>
                          <a14:backgroundMark x1="94104" y1="20872" x2="94104" y2="20872"/>
                          <a14:backgroundMark x1="92630" y1="22821" x2="92063" y2="28440"/>
                          <a14:backgroundMark x1="92063" y1="27179" x2="90136" y2="33028"/>
                          <a14:backgroundMark x1="91043" y1="29128" x2="93197" y2="21789"/>
                          <a14:backgroundMark x1="92744" y1="25115" x2="92744" y2="25229"/>
                          <a14:backgroundMark x1="92857" y1="22936" x2="94104" y2="17890"/>
                          <a14:backgroundMark x1="92063" y1="25229" x2="94444" y2="16514"/>
                          <a14:backgroundMark x1="94444" y1="16514" x2="94558" y2="16284"/>
                          <a14:backgroundMark x1="19274" y1="91514" x2="20635" y2="98394"/>
                          <a14:backgroundMark x1="55102" y1="93922" x2="65079" y2="91972"/>
                          <a14:backgroundMark x1="60771" y1="92431" x2="68707" y2="89220"/>
                          <a14:backgroundMark x1="68707" y1="89220" x2="70295" y2="87729"/>
                          <a14:backgroundMark x1="63832" y1="90711" x2="70975" y2="85092"/>
                          <a14:backgroundMark x1="67574" y1="88073" x2="73469" y2="84518"/>
                          <a14:backgroundMark x1="70068" y1="86353" x2="76531" y2="83257"/>
                          <a14:backgroundMark x1="72222" y1="85780" x2="78912" y2="82339"/>
                          <a14:backgroundMark x1="71202" y1="86009" x2="76417" y2="82339"/>
                          <a14:backgroundMark x1="72336" y1="83830" x2="76757" y2="81537"/>
                          <a14:backgroundMark x1="63379" y1="50459" x2="62698" y2="52982"/>
                          <a14:backgroundMark x1="53855" y1="48280" x2="54195" y2="50917"/>
                          <a14:backgroundMark x1="62812" y1="54014" x2="62812" y2="54817"/>
                          <a14:backgroundMark x1="62585" y1="57110" x2="62585" y2="58142"/>
                          <a14:backgroundMark x1="62585" y1="62844" x2="62358" y2="6376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7811" y="350506"/>
              <a:ext cx="1003090" cy="991716"/>
            </a:xfrm>
            <a:prstGeom prst="rect">
              <a:avLst/>
            </a:prstGeom>
          </p:spPr>
        </p:pic>
        <p:cxnSp>
          <p:nvCxnSpPr>
            <p:cNvPr id="72" name="コネクタ: カギ線 71">
              <a:extLst>
                <a:ext uri="{FF2B5EF4-FFF2-40B4-BE49-F238E27FC236}">
                  <a16:creationId xmlns:a16="http://schemas.microsoft.com/office/drawing/2014/main" id="{B7442F98-6FF6-7DDE-BAAD-2670F71DE3D6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282317" y="3323325"/>
              <a:ext cx="527029" cy="698828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accent1"/>
              </a:solidFill>
              <a:headEnd type="triangl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直線矢印コネクタ 72">
              <a:extLst>
                <a:ext uri="{FF2B5EF4-FFF2-40B4-BE49-F238E27FC236}">
                  <a16:creationId xmlns:a16="http://schemas.microsoft.com/office/drawing/2014/main" id="{7D4F5075-B9DF-F7CA-E6A3-0807FBEE93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52215" y="5864477"/>
              <a:ext cx="1" cy="18280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コネクタ: カギ線 74">
              <a:extLst>
                <a:ext uri="{FF2B5EF4-FFF2-40B4-BE49-F238E27FC236}">
                  <a16:creationId xmlns:a16="http://schemas.microsoft.com/office/drawing/2014/main" id="{A46A328E-7EE4-6E98-1DB9-3B949D55FCF5}"/>
                </a:ext>
              </a:extLst>
            </p:cNvPr>
            <p:cNvCxnSpPr>
              <a:cxnSpLocks/>
              <a:stCxn id="491" idx="3"/>
              <a:endCxn id="508" idx="2"/>
            </p:cNvCxnSpPr>
            <p:nvPr/>
          </p:nvCxnSpPr>
          <p:spPr>
            <a:xfrm flipV="1">
              <a:off x="4421146" y="4131095"/>
              <a:ext cx="882090" cy="1331873"/>
            </a:xfrm>
            <a:prstGeom prst="bentConnector2">
              <a:avLst/>
            </a:prstGeom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6" name="テキスト ボックス 75">
              <a:extLst>
                <a:ext uri="{FF2B5EF4-FFF2-40B4-BE49-F238E27FC236}">
                  <a16:creationId xmlns:a16="http://schemas.microsoft.com/office/drawing/2014/main" id="{0A755732-45CC-9C95-8EC2-3A32E9BB38D2}"/>
                </a:ext>
              </a:extLst>
            </p:cNvPr>
            <p:cNvSpPr txBox="1"/>
            <p:nvPr/>
          </p:nvSpPr>
          <p:spPr>
            <a:xfrm>
              <a:off x="3013491" y="4180525"/>
              <a:ext cx="120641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000" b="1" dirty="0">
                  <a:solidFill>
                    <a:schemeClr val="accent1"/>
                  </a:solidFill>
                </a:rPr>
                <a:t>Statu</a:t>
              </a:r>
              <a:r>
                <a:rPr lang="en-US" altLang="ja-JP" sz="1000" b="1" dirty="0">
                  <a:solidFill>
                    <a:schemeClr val="accent1"/>
                  </a:solidFill>
                </a:rPr>
                <a:t>s of robots</a:t>
              </a:r>
              <a:endParaRPr kumimoji="1" lang="en-US" altLang="ja-JP" sz="1000" b="1" dirty="0">
                <a:solidFill>
                  <a:schemeClr val="accent1"/>
                </a:solidFill>
              </a:endParaRPr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id="{D5CA8F4C-3273-74BB-881B-522470F6F1BD}"/>
                </a:ext>
              </a:extLst>
            </p:cNvPr>
            <p:cNvSpPr/>
            <p:nvPr/>
          </p:nvSpPr>
          <p:spPr>
            <a:xfrm>
              <a:off x="3246508" y="5984984"/>
              <a:ext cx="1436523" cy="303304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b="1" dirty="0">
                  <a:solidFill>
                    <a:schemeClr val="tx1"/>
                  </a:solidFill>
                  <a:cs typeface="Times New Roman" panose="02020603050405020304" pitchFamily="18" charset="0"/>
                </a:rPr>
                <a:t>Leg</a:t>
              </a:r>
              <a:r>
                <a:rPr kumimoji="1" lang="en-US" altLang="ja-JP" sz="1000" b="1" dirty="0">
                  <a:solidFill>
                    <a:schemeClr val="tx1"/>
                  </a:solidFill>
                  <a:cs typeface="Times New Roman" panose="02020603050405020304" pitchFamily="18" charset="0"/>
                </a:rPr>
                <a:t> Controller Board</a:t>
              </a:r>
            </a:p>
          </p:txBody>
        </p:sp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FD80FE8E-00C3-22A1-DA06-4055D4138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09849" y="5784516"/>
              <a:ext cx="0" cy="200468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直線矢印コネクタ 78">
              <a:extLst>
                <a:ext uri="{FF2B5EF4-FFF2-40B4-BE49-F238E27FC236}">
                  <a16:creationId xmlns:a16="http://schemas.microsoft.com/office/drawing/2014/main" id="{D1D0F9E7-D229-E08E-BBB2-7CE040908A5A}"/>
                </a:ext>
              </a:extLst>
            </p:cNvPr>
            <p:cNvCxnSpPr>
              <a:cxnSpLocks/>
              <a:stCxn id="54" idx="2"/>
              <a:endCxn id="77" idx="0"/>
            </p:cNvCxnSpPr>
            <p:nvPr/>
          </p:nvCxnSpPr>
          <p:spPr>
            <a:xfrm>
              <a:off x="3960302" y="5785243"/>
              <a:ext cx="4468" cy="19974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82" name="図 81">
              <a:extLst>
                <a:ext uri="{FF2B5EF4-FFF2-40B4-BE49-F238E27FC236}">
                  <a16:creationId xmlns:a16="http://schemas.microsoft.com/office/drawing/2014/main" id="{52A82A79-AF38-41CD-6B57-2317883D57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4288" b="96926" l="10000" r="90000">
                          <a14:foregroundMark x1="35614" y1="58495" x2="35614" y2="58495"/>
                          <a14:foregroundMark x1="36273" y1="52670" x2="36273" y2="52670"/>
                          <a14:foregroundMark x1="37886" y1="48867" x2="37886" y2="48867"/>
                          <a14:foregroundMark x1="40318" y1="45995" x2="40318" y2="45995"/>
                          <a14:foregroundMark x1="38295" y1="90939" x2="38295" y2="90939"/>
                          <a14:foregroundMark x1="36909" y1="93892" x2="36909" y2="93892"/>
                          <a14:foregroundMark x1="37386" y1="97006" x2="37386" y2="97006"/>
                          <a14:foregroundMark x1="57659" y1="47451" x2="57659" y2="47451"/>
                          <a14:foregroundMark x1="57727" y1="45550" x2="57727" y2="45550"/>
                          <a14:foregroundMark x1="50023" y1="8010" x2="50023" y2="8010"/>
                          <a14:foregroundMark x1="50205" y1="4288" x2="50205" y2="4288"/>
                          <a14:foregroundMark x1="49682" y1="18608" x2="53591" y2="20429"/>
                          <a14:foregroundMark x1="53591" y1="20429" x2="52955" y2="33050"/>
                          <a14:foregroundMark x1="60818" y1="47896" x2="63750" y2="47654"/>
                          <a14:foregroundMark x1="36818" y1="88066" x2="39455" y2="93204"/>
                          <a14:foregroundMark x1="39455" y1="93204" x2="40705" y2="86489"/>
                          <a14:foregroundMark x1="40705" y1="86489" x2="40705" y2="86489"/>
                          <a14:foregroundMark x1="34250" y1="58859" x2="38682" y2="47047"/>
                          <a14:foregroundMark x1="38682" y1="47047" x2="40773" y2="45429"/>
                          <a14:foregroundMark x1="41455" y1="45631" x2="44614" y2="41222"/>
                          <a14:foregroundMark x1="45523" y1="33819" x2="44932" y2="25769"/>
                          <a14:foregroundMark x1="44932" y1="25769" x2="48795" y2="20024"/>
                          <a14:foregroundMark x1="48795" y1="20024" x2="49045" y2="19984"/>
                          <a14:foregroundMark x1="44591" y1="21157" x2="44636" y2="28722"/>
                          <a14:foregroundMark x1="44636" y1="28722" x2="44909" y2="29814"/>
                          <a14:foregroundMark x1="43886" y1="20833" x2="44250" y2="24595"/>
                          <a14:foregroundMark x1="43750" y1="20833" x2="44114" y2="24838"/>
                          <a14:foregroundMark x1="43682" y1="21278" x2="43750" y2="23018"/>
                          <a14:foregroundMark x1="43659" y1="22896" x2="43909" y2="25000"/>
                          <a14:foregroundMark x1="43682" y1="21521" x2="43818" y2="20712"/>
                          <a14:foregroundMark x1="52477" y1="25405" x2="52273" y2="33576"/>
                          <a14:foregroundMark x1="38727" y1="80663" x2="38795" y2="83940"/>
                          <a14:foregroundMark x1="55136" y1="51254" x2="55318" y2="53115"/>
                          <a14:foregroundMark x1="55295" y1="55663" x2="55023" y2="57160"/>
                          <a14:foregroundMark x1="54705" y1="57362" x2="54364" y2="59223"/>
                          <a14:foregroundMark x1="50818" y1="42880" x2="54591" y2="44013"/>
                          <a14:foregroundMark x1="53091" y1="44134" x2="55000" y2="44579"/>
                          <a14:foregroundMark x1="53409" y1="44377" x2="55136" y2="45591"/>
                          <a14:foregroundMark x1="48932" y1="49595" x2="49068" y2="48827"/>
                          <a14:foregroundMark x1="49364" y1="47937" x2="49636" y2="46723"/>
                          <a14:foregroundMark x1="50091" y1="54207" x2="50705" y2="52710"/>
                          <a14:foregroundMark x1="42705" y1="42799" x2="43250" y2="42152"/>
                          <a14:foregroundMark x1="42750" y1="42193" x2="43045" y2="42071"/>
                          <a14:foregroundMark x1="42545" y1="43406" x2="42545" y2="43123"/>
                          <a14:foregroundMark x1="42636" y1="42638" x2="42636" y2="42961"/>
                          <a14:foregroundMark x1="42841" y1="43163" x2="42591" y2="43042"/>
                          <a14:foregroundMark x1="42205" y1="44620" x2="42897" y2="41845"/>
                          <a14:foregroundMark x1="42610" y1="42348" x2="42545" y2="43608"/>
                          <a14:foregroundMark x1="40568" y1="45672" x2="41477" y2="45267"/>
                          <a14:foregroundMark x1="63682" y1="47937" x2="64841" y2="49070"/>
                          <a14:foregroundMark x1="54023" y1="17799" x2="56364" y2="18568"/>
                          <a14:foregroundMark x1="50470" y1="44697" x2="50045" y2="46561"/>
                          <a14:foregroundMark x1="50659" y1="52791" x2="51409" y2="50809"/>
                          <a14:foregroundMark x1="51455" y1="50890" x2="51977" y2="49555"/>
                          <a14:foregroundMark x1="52114" y1="49838" x2="52386" y2="48989"/>
                          <a14:foregroundMark x1="50932" y1="10518" x2="50932" y2="10518"/>
                          <a14:foregroundMark x1="50864" y1="9749" x2="50864" y2="9749"/>
                          <a14:backgroundMark x1="25318" y1="60316" x2="25318" y2="60316"/>
                          <a14:backgroundMark x1="47409" y1="89887" x2="47409" y2="89887"/>
                          <a14:backgroundMark x1="46886" y1="94175" x2="46886" y2="94175"/>
                          <a14:backgroundMark x1="21045" y1="60194" x2="21045" y2="60194"/>
                          <a14:backgroundMark x1="50409" y1="25769" x2="50409" y2="25769"/>
                          <a14:backgroundMark x1="50295" y1="33374" x2="50227" y2="24434"/>
                          <a14:backgroundMark x1="50227" y1="24434" x2="50432" y2="33172"/>
                          <a14:backgroundMark x1="20205" y1="66262" x2="20227" y2="65939"/>
                          <a14:backgroundMark x1="25500" y1="72613" x2="25500" y2="72613"/>
                          <a14:backgroundMark x1="30477" y1="71238" x2="30659" y2="76294"/>
                          <a14:backgroundMark x1="56045" y1="4531" x2="56114" y2="10599"/>
                          <a14:backgroundMark x1="26909" y1="54571" x2="26364" y2="70186"/>
                          <a14:backgroundMark x1="57795" y1="20024" x2="56614" y2="34911"/>
                          <a14:backgroundMark x1="56614" y1="34911" x2="59273" y2="41828"/>
                          <a14:backgroundMark x1="63884" y1="47268" x2="67023" y2="50971"/>
                          <a14:backgroundMark x1="59273" y1="41828" x2="63506" y2="46822"/>
                          <a14:backgroundMark x1="67023" y1="50971" x2="69023" y2="70793"/>
                          <a14:backgroundMark x1="69023" y1="70793" x2="68727" y2="74595"/>
                          <a14:backgroundMark x1="30068" y1="72249" x2="10818" y2="72371"/>
                          <a14:backgroundMark x1="10818" y1="72371" x2="7705" y2="71481"/>
                          <a14:backgroundMark x1="39659" y1="95955" x2="41727" y2="90008"/>
                          <a14:backgroundMark x1="41727" y1="90008" x2="47091" y2="87662"/>
                          <a14:backgroundMark x1="47091" y1="87662" x2="62341" y2="93406"/>
                          <a14:backgroundMark x1="41864" y1="84951" x2="46932" y2="83617"/>
                          <a14:backgroundMark x1="46932" y1="83617" x2="51795" y2="85154"/>
                          <a14:backgroundMark x1="51795" y1="85154" x2="54864" y2="89684"/>
                          <a14:backgroundMark x1="54864" y1="89684" x2="54864" y2="89806"/>
                          <a14:backgroundMark x1="43955" y1="40817" x2="44727" y2="32565"/>
                          <a14:backgroundMark x1="43685" y1="21278" x2="43409" y2="18285"/>
                          <a14:backgroundMark x1="44727" y1="32565" x2="44501" y2="30117"/>
                          <a14:backgroundMark x1="43409" y1="18285" x2="46591" y2="15332"/>
                          <a14:backgroundMark x1="49045" y1="24879" x2="50568" y2="31675"/>
                          <a14:backgroundMark x1="50568" y1="31675" x2="49364" y2="25081"/>
                          <a14:backgroundMark x1="49364" y1="25081" x2="49932" y2="25040"/>
                          <a14:backgroundMark x1="51182" y1="56270" x2="54205" y2="51173"/>
                          <a14:backgroundMark x1="54205" y1="51173" x2="54773" y2="54328"/>
                          <a14:backgroundMark x1="60386" y1="34021" x2="68227" y2="19660"/>
                          <a14:backgroundMark x1="68227" y1="19660" x2="72477" y2="5704"/>
                          <a14:backgroundMark x1="59114" y1="42557" x2="61705" y2="46521"/>
                          <a14:backgroundMark x1="51045" y1="10356" x2="52659" y2="16424"/>
                          <a14:backgroundMark x1="48636" y1="16586" x2="49273" y2="16707"/>
                          <a14:backgroundMark x1="44909" y1="35558" x2="44364" y2="40534"/>
                          <a14:backgroundMark x1="45023" y1="36165" x2="44932" y2="40008"/>
                          <a14:backgroundMark x1="44818" y1="40251" x2="44682" y2="40453"/>
                          <a14:backgroundMark x1="45273" y1="36327" x2="45295" y2="35801"/>
                          <a14:backgroundMark x1="50864" y1="24960" x2="51000" y2="28074"/>
                          <a14:backgroundMark x1="50136" y1="23584" x2="50818" y2="23503"/>
                          <a14:backgroundMark x1="34409" y1="54976" x2="33068" y2="62581"/>
                          <a14:backgroundMark x1="33068" y1="62581" x2="32955" y2="69377"/>
                          <a14:backgroundMark x1="53477" y1="85720" x2="54500" y2="88026"/>
                          <a14:backgroundMark x1="54000" y1="84911" x2="54273" y2="85841"/>
                          <a14:backgroundMark x1="41682" y1="83010" x2="46114" y2="83131"/>
                          <a14:backgroundMark x1="46114" y1="83131" x2="46205" y2="83091"/>
                          <a14:backgroundMark x1="47318" y1="45267" x2="47432" y2="45995"/>
                          <a14:backgroundMark x1="48614" y1="44539" x2="48500" y2="47735"/>
                          <a14:backgroundMark x1="52977" y1="46157" x2="54000" y2="47492"/>
                          <a14:backgroundMark x1="51841" y1="45146" x2="52568" y2="46036"/>
                          <a14:backgroundMark x1="54068" y1="54288" x2="52500" y2="56472"/>
                          <a14:backgroundMark x1="48932" y1="52387" x2="49500" y2="52913"/>
                          <a14:backgroundMark x1="50864" y1="48584" x2="50500" y2="50647"/>
                          <a14:backgroundMark x1="49341" y1="43932" x2="49273" y2="45024"/>
                          <a14:backgroundMark x1="50977" y1="29248" x2="50955" y2="30178"/>
                          <a14:backgroundMark x1="51386" y1="26173" x2="51432" y2="27549"/>
                          <a14:backgroundMark x1="51023" y1="22856" x2="51182" y2="23018"/>
                          <a14:backgroundMark x1="51409" y1="22937" x2="51409" y2="23422"/>
                          <a14:backgroundMark x1="50500" y1="33576" x2="50341" y2="36286"/>
                          <a14:backgroundMark x1="50432" y1="36448" x2="50386" y2="36934"/>
                          <a14:backgroundMark x1="40909" y1="44782" x2="42477" y2="42031"/>
                          <a14:backgroundMark x1="60227" y1="45591" x2="60841" y2="46278"/>
                          <a14:backgroundMark x1="60205" y1="46197" x2="60545" y2="46238"/>
                          <a14:backgroundMark x1="60273" y1="47128" x2="60523" y2="46521"/>
                          <a14:backgroundMark x1="48364" y1="48948" x2="48227" y2="48989"/>
                          <a14:backgroundMark x1="48227" y1="48989" x2="49023" y2="45955"/>
                          <a14:backgroundMark x1="48977" y1="47532" x2="49614" y2="44660"/>
                          <a14:backgroundMark x1="49591" y1="43811" x2="49682" y2="44903"/>
                          <a14:backgroundMark x1="49727" y1="44053" x2="49636" y2="45267"/>
                          <a14:backgroundMark x1="49932" y1="43851" x2="49841" y2="45024"/>
                          <a14:backgroundMark x1="49841" y1="43770" x2="50136" y2="43689"/>
                          <a14:backgroundMark x1="48886" y1="54207" x2="49341" y2="54167"/>
                          <a14:backgroundMark x1="61182" y1="93002" x2="63932" y2="89968"/>
                          <a14:backgroundMark x1="68136" y1="69134" x2="68114" y2="6957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27" r="31481"/>
            <a:stretch/>
          </p:blipFill>
          <p:spPr>
            <a:xfrm>
              <a:off x="7295756" y="4868073"/>
              <a:ext cx="615466" cy="960625"/>
            </a:xfrm>
            <a:prstGeom prst="rect">
              <a:avLst/>
            </a:prstGeom>
          </p:spPr>
        </p:pic>
        <p:cxnSp>
          <p:nvCxnSpPr>
            <p:cNvPr id="85" name="コネクタ: カギ線 84">
              <a:extLst>
                <a:ext uri="{FF2B5EF4-FFF2-40B4-BE49-F238E27FC236}">
                  <a16:creationId xmlns:a16="http://schemas.microsoft.com/office/drawing/2014/main" id="{1BC815FD-2A44-955B-1A13-D81767F34B00}"/>
                </a:ext>
              </a:extLst>
            </p:cNvPr>
            <p:cNvCxnSpPr>
              <a:cxnSpLocks/>
              <a:stCxn id="451" idx="1"/>
              <a:endCxn id="198" idx="2"/>
            </p:cNvCxnSpPr>
            <p:nvPr/>
          </p:nvCxnSpPr>
          <p:spPr>
            <a:xfrm rot="10800000" flipH="1">
              <a:off x="6252396" y="4134966"/>
              <a:ext cx="66507" cy="1253050"/>
            </a:xfrm>
            <a:prstGeom prst="bentConnector4">
              <a:avLst>
                <a:gd name="adj1" fmla="val -660070"/>
                <a:gd name="adj2" fmla="val 79984"/>
              </a:avLst>
            </a:prstGeom>
            <a:ln w="38100">
              <a:solidFill>
                <a:srgbClr val="D29E00"/>
              </a:solidFill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コネクタ: カギ線 85">
              <a:extLst>
                <a:ext uri="{FF2B5EF4-FFF2-40B4-BE49-F238E27FC236}">
                  <a16:creationId xmlns:a16="http://schemas.microsoft.com/office/drawing/2014/main" id="{D4A785A3-4396-1960-CA1C-FBDBF99F713E}"/>
                </a:ext>
              </a:extLst>
            </p:cNvPr>
            <p:cNvCxnSpPr>
              <a:cxnSpLocks/>
              <a:endCxn id="497" idx="1"/>
            </p:cNvCxnSpPr>
            <p:nvPr/>
          </p:nvCxnSpPr>
          <p:spPr>
            <a:xfrm rot="16200000" flipH="1">
              <a:off x="5087702" y="4530272"/>
              <a:ext cx="1573339" cy="774984"/>
            </a:xfrm>
            <a:prstGeom prst="bentConnector2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91" name="図 90" descr="図形 が含まれている画像&#10;&#10;自動的に生成された説明">
              <a:extLst>
                <a:ext uri="{FF2B5EF4-FFF2-40B4-BE49-F238E27FC236}">
                  <a16:creationId xmlns:a16="http://schemas.microsoft.com/office/drawing/2014/main" id="{19726932-CE27-2425-5365-CFADCB3DB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6984" y="2584061"/>
              <a:ext cx="722776" cy="251188"/>
            </a:xfrm>
            <a:prstGeom prst="rect">
              <a:avLst/>
            </a:prstGeom>
          </p:spPr>
        </p:pic>
        <p:sp>
          <p:nvSpPr>
            <p:cNvPr id="2" name="テキスト ボックス 1">
              <a:extLst>
                <a:ext uri="{FF2B5EF4-FFF2-40B4-BE49-F238E27FC236}">
                  <a16:creationId xmlns:a16="http://schemas.microsoft.com/office/drawing/2014/main" id="{9F6193E2-378B-52C2-CD25-5893FE996A52}"/>
                </a:ext>
              </a:extLst>
            </p:cNvPr>
            <p:cNvSpPr txBox="1"/>
            <p:nvPr/>
          </p:nvSpPr>
          <p:spPr>
            <a:xfrm>
              <a:off x="5761805" y="932375"/>
              <a:ext cx="1353637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000" b="1" dirty="0">
                  <a:solidFill>
                    <a:srgbClr val="FF0000"/>
                  </a:solidFill>
                </a:rPr>
                <a:t>Angle of j</a:t>
              </a:r>
              <a:r>
                <a:rPr kumimoji="1" lang="en-US" altLang="ja-JP" sz="1000" b="1" dirty="0">
                  <a:solidFill>
                    <a:srgbClr val="FF0000"/>
                  </a:solidFill>
                </a:rPr>
                <a:t>oystick </a:t>
              </a:r>
            </a:p>
          </p:txBody>
        </p:sp>
        <p:pic>
          <p:nvPicPr>
            <p:cNvPr id="93" name="図 92" descr="屋内, リモコン, テーブル, 座る が含まれている画像&#10;&#10;自動的に生成された説明">
              <a:extLst>
                <a:ext uri="{FF2B5EF4-FFF2-40B4-BE49-F238E27FC236}">
                  <a16:creationId xmlns:a16="http://schemas.microsoft.com/office/drawing/2014/main" id="{421CC4B9-A6AD-AD35-F7D5-6388E7652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3600" b="91000" l="228" r="89612">
                          <a14:foregroundMark x1="5479" y1="28800" x2="32078" y2="13600"/>
                          <a14:foregroundMark x1="32078" y1="13600" x2="48402" y2="11000"/>
                          <a14:foregroundMark x1="48402" y1="11000" x2="48402" y2="11000"/>
                          <a14:foregroundMark x1="31164" y1="7700" x2="57078" y2="3600"/>
                          <a14:foregroundMark x1="1142" y1="27700" x2="342" y2="30800"/>
                          <a14:foregroundMark x1="57763" y1="91000" x2="60274" y2="90800"/>
                          <a14:backgroundMark x1="79338" y1="79700" x2="81393" y2="89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7349" b="6290"/>
            <a:stretch/>
          </p:blipFill>
          <p:spPr>
            <a:xfrm>
              <a:off x="6248960" y="313623"/>
              <a:ext cx="415618" cy="611981"/>
            </a:xfrm>
            <a:prstGeom prst="rect">
              <a:avLst/>
            </a:prstGeom>
          </p:spPr>
        </p:pic>
        <p:sp>
          <p:nvSpPr>
            <p:cNvPr id="99" name="正方形/長方形 98">
              <a:extLst>
                <a:ext uri="{FF2B5EF4-FFF2-40B4-BE49-F238E27FC236}">
                  <a16:creationId xmlns:a16="http://schemas.microsoft.com/office/drawing/2014/main" id="{08C471F6-CA64-9DE4-9949-790BA4CEAC16}"/>
                </a:ext>
              </a:extLst>
            </p:cNvPr>
            <p:cNvSpPr/>
            <p:nvPr/>
          </p:nvSpPr>
          <p:spPr>
            <a:xfrm>
              <a:off x="3407553" y="2291697"/>
              <a:ext cx="1604785" cy="1248468"/>
            </a:xfrm>
            <a:prstGeom prst="rect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>
              <a:defPPr>
                <a:defRPr lang="ja-JP"/>
              </a:defPPr>
              <a:lvl1pPr marL="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ja-JP" sz="1000" b="1" dirty="0">
                  <a:solidFill>
                    <a:srgbClr val="000000"/>
                  </a:solidFill>
                  <a:cs typeface="Times New Roman" panose="02020603050405020304" pitchFamily="18" charset="0"/>
                </a:rPr>
                <a:t>PC</a:t>
              </a:r>
            </a:p>
          </p:txBody>
        </p:sp>
        <p:cxnSp>
          <p:nvCxnSpPr>
            <p:cNvPr id="121" name="コネクタ: カギ線 120">
              <a:extLst>
                <a:ext uri="{FF2B5EF4-FFF2-40B4-BE49-F238E27FC236}">
                  <a16:creationId xmlns:a16="http://schemas.microsoft.com/office/drawing/2014/main" id="{9F5BAE48-7F26-9BB1-8EC6-5B782905CC0D}"/>
                </a:ext>
              </a:extLst>
            </p:cNvPr>
            <p:cNvCxnSpPr>
              <a:cxnSpLocks/>
              <a:stCxn id="70" idx="1"/>
              <a:endCxn id="68" idx="1"/>
            </p:cNvCxnSpPr>
            <p:nvPr/>
          </p:nvCxnSpPr>
          <p:spPr>
            <a:xfrm rot="10800000" flipH="1" flipV="1">
              <a:off x="3407554" y="1936872"/>
              <a:ext cx="183501" cy="1206588"/>
            </a:xfrm>
            <a:prstGeom prst="bentConnector3">
              <a:avLst>
                <a:gd name="adj1" fmla="val -106938"/>
              </a:avLst>
            </a:prstGeom>
            <a:ln w="38100">
              <a:solidFill>
                <a:schemeClr val="accent1"/>
              </a:solidFill>
              <a:headEnd type="triangl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9" name="四角形: 角を丸くする 128">
              <a:extLst>
                <a:ext uri="{FF2B5EF4-FFF2-40B4-BE49-F238E27FC236}">
                  <a16:creationId xmlns:a16="http://schemas.microsoft.com/office/drawing/2014/main" id="{54D10364-0A7D-CA8E-883C-6171A677BAA3}"/>
                </a:ext>
              </a:extLst>
            </p:cNvPr>
            <p:cNvSpPr/>
            <p:nvPr/>
          </p:nvSpPr>
          <p:spPr>
            <a:xfrm>
              <a:off x="6223430" y="2997650"/>
              <a:ext cx="368177" cy="420353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cxnSp>
          <p:nvCxnSpPr>
            <p:cNvPr id="131" name="コネクタ: カギ線 130">
              <a:extLst>
                <a:ext uri="{FF2B5EF4-FFF2-40B4-BE49-F238E27FC236}">
                  <a16:creationId xmlns:a16="http://schemas.microsoft.com/office/drawing/2014/main" id="{A9BAD8D8-114D-B594-5588-002BD35A427E}"/>
                </a:ext>
              </a:extLst>
            </p:cNvPr>
            <p:cNvCxnSpPr>
              <a:cxnSpLocks/>
              <a:stCxn id="134" idx="0"/>
              <a:endCxn id="129" idx="2"/>
            </p:cNvCxnSpPr>
            <p:nvPr/>
          </p:nvCxnSpPr>
          <p:spPr>
            <a:xfrm rot="5400000" flipH="1" flipV="1">
              <a:off x="5767582" y="3287732"/>
              <a:ext cx="509665" cy="770209"/>
            </a:xfrm>
            <a:prstGeom prst="bentConnector3">
              <a:avLst>
                <a:gd name="adj1" fmla="val 33329"/>
              </a:avLst>
            </a:prstGeom>
            <a:ln w="38100">
              <a:solidFill>
                <a:srgbClr val="D29E00"/>
              </a:solidFill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4" name="四角形: 角を丸くする 133">
              <a:extLst>
                <a:ext uri="{FF2B5EF4-FFF2-40B4-BE49-F238E27FC236}">
                  <a16:creationId xmlns:a16="http://schemas.microsoft.com/office/drawing/2014/main" id="{84DCCC47-4D4D-DBFA-5726-94A248758845}"/>
                </a:ext>
              </a:extLst>
            </p:cNvPr>
            <p:cNvSpPr/>
            <p:nvPr/>
          </p:nvSpPr>
          <p:spPr>
            <a:xfrm>
              <a:off x="5453221" y="3927668"/>
              <a:ext cx="368177" cy="215462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137" name="四角形: 角を丸くする 136">
              <a:extLst>
                <a:ext uri="{FF2B5EF4-FFF2-40B4-BE49-F238E27FC236}">
                  <a16:creationId xmlns:a16="http://schemas.microsoft.com/office/drawing/2014/main" id="{C3CBC3C3-0CDE-9039-9753-91C760334AB6}"/>
                </a:ext>
              </a:extLst>
            </p:cNvPr>
            <p:cNvSpPr/>
            <p:nvPr/>
          </p:nvSpPr>
          <p:spPr>
            <a:xfrm>
              <a:off x="5793840" y="3217018"/>
              <a:ext cx="368177" cy="215462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cxnSp>
          <p:nvCxnSpPr>
            <p:cNvPr id="138" name="コネクタ: カギ線 137">
              <a:extLst>
                <a:ext uri="{FF2B5EF4-FFF2-40B4-BE49-F238E27FC236}">
                  <a16:creationId xmlns:a16="http://schemas.microsoft.com/office/drawing/2014/main" id="{5B000DCC-99A5-B0D6-8628-48EDB05BC427}"/>
                </a:ext>
              </a:extLst>
            </p:cNvPr>
            <p:cNvCxnSpPr>
              <a:cxnSpLocks/>
              <a:stCxn id="137" idx="2"/>
              <a:endCxn id="508" idx="0"/>
            </p:cNvCxnSpPr>
            <p:nvPr/>
          </p:nvCxnSpPr>
          <p:spPr>
            <a:xfrm rot="5400000">
              <a:off x="5394300" y="3341417"/>
              <a:ext cx="492567" cy="674693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6" name="コネクタ: カギ線 155">
              <a:extLst>
                <a:ext uri="{FF2B5EF4-FFF2-40B4-BE49-F238E27FC236}">
                  <a16:creationId xmlns:a16="http://schemas.microsoft.com/office/drawing/2014/main" id="{6B908DEF-098B-FFDE-B5C4-09260BC140B4}"/>
                </a:ext>
              </a:extLst>
            </p:cNvPr>
            <p:cNvCxnSpPr>
              <a:cxnSpLocks/>
              <a:stCxn id="62" idx="2"/>
              <a:endCxn id="45" idx="1"/>
            </p:cNvCxnSpPr>
            <p:nvPr/>
          </p:nvCxnSpPr>
          <p:spPr>
            <a:xfrm rot="5400000">
              <a:off x="5275998" y="1493933"/>
              <a:ext cx="1179806" cy="23895"/>
            </a:xfrm>
            <a:prstGeom prst="bentConnector4">
              <a:avLst>
                <a:gd name="adj1" fmla="val 15353"/>
                <a:gd name="adj2" fmla="val 1513865"/>
              </a:avLst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2" name="コネクタ: カギ線 191">
              <a:extLst>
                <a:ext uri="{FF2B5EF4-FFF2-40B4-BE49-F238E27FC236}">
                  <a16:creationId xmlns:a16="http://schemas.microsoft.com/office/drawing/2014/main" id="{A5756F12-29B6-5C88-CEB4-0C88BABC43DD}"/>
                </a:ext>
              </a:extLst>
            </p:cNvPr>
            <p:cNvCxnSpPr>
              <a:cxnSpLocks/>
              <a:stCxn id="311" idx="3"/>
              <a:endCxn id="134" idx="2"/>
            </p:cNvCxnSpPr>
            <p:nvPr/>
          </p:nvCxnSpPr>
          <p:spPr>
            <a:xfrm flipV="1">
              <a:off x="4421146" y="4143130"/>
              <a:ext cx="1216164" cy="1421896"/>
            </a:xfrm>
            <a:prstGeom prst="bentConnector2">
              <a:avLst/>
            </a:prstGeom>
            <a:ln w="38100">
              <a:solidFill>
                <a:srgbClr val="D29E00"/>
              </a:solidFill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5" name="コネクタ: カギ線 194">
              <a:extLst>
                <a:ext uri="{FF2B5EF4-FFF2-40B4-BE49-F238E27FC236}">
                  <a16:creationId xmlns:a16="http://schemas.microsoft.com/office/drawing/2014/main" id="{CFC61E04-C03C-B9F1-AF70-67690CADACA0}"/>
                </a:ext>
              </a:extLst>
            </p:cNvPr>
            <p:cNvCxnSpPr>
              <a:cxnSpLocks/>
              <a:stCxn id="198" idx="0"/>
              <a:endCxn id="197" idx="2"/>
            </p:cNvCxnSpPr>
            <p:nvPr/>
          </p:nvCxnSpPr>
          <p:spPr>
            <a:xfrm rot="5400000" flipH="1" flipV="1">
              <a:off x="6502553" y="3266671"/>
              <a:ext cx="469184" cy="836483"/>
            </a:xfrm>
            <a:prstGeom prst="bentConnector3">
              <a:avLst>
                <a:gd name="adj1" fmla="val 18954"/>
              </a:avLst>
            </a:prstGeom>
            <a:ln w="38100">
              <a:solidFill>
                <a:srgbClr val="D29E00"/>
              </a:solidFill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7" name="四角形: 角を丸くする 196">
              <a:extLst>
                <a:ext uri="{FF2B5EF4-FFF2-40B4-BE49-F238E27FC236}">
                  <a16:creationId xmlns:a16="http://schemas.microsoft.com/office/drawing/2014/main" id="{885D5081-3F3B-3E07-8874-9D08B6D2A9B2}"/>
                </a:ext>
              </a:extLst>
            </p:cNvPr>
            <p:cNvSpPr/>
            <p:nvPr/>
          </p:nvSpPr>
          <p:spPr>
            <a:xfrm>
              <a:off x="6971298" y="3018544"/>
              <a:ext cx="368177" cy="431776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/>
            </a:p>
          </p:txBody>
        </p:sp>
        <p:sp>
          <p:nvSpPr>
            <p:cNvPr id="198" name="四角形: 角を丸くする 197">
              <a:extLst>
                <a:ext uri="{FF2B5EF4-FFF2-40B4-BE49-F238E27FC236}">
                  <a16:creationId xmlns:a16="http://schemas.microsoft.com/office/drawing/2014/main" id="{50E4F117-BA46-181F-BF58-E44C4F967218}"/>
                </a:ext>
              </a:extLst>
            </p:cNvPr>
            <p:cNvSpPr/>
            <p:nvPr/>
          </p:nvSpPr>
          <p:spPr>
            <a:xfrm>
              <a:off x="6134815" y="3919504"/>
              <a:ext cx="368177" cy="215462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cxnSp>
          <p:nvCxnSpPr>
            <p:cNvPr id="267" name="コネクタ: カギ線 266">
              <a:extLst>
                <a:ext uri="{FF2B5EF4-FFF2-40B4-BE49-F238E27FC236}">
                  <a16:creationId xmlns:a16="http://schemas.microsoft.com/office/drawing/2014/main" id="{D1443671-A142-035C-2927-55840E5F5CAD}"/>
                </a:ext>
              </a:extLst>
            </p:cNvPr>
            <p:cNvCxnSpPr>
              <a:cxnSpLocks/>
              <a:stCxn id="521" idx="2"/>
              <a:endCxn id="270" idx="3"/>
            </p:cNvCxnSpPr>
            <p:nvPr/>
          </p:nvCxnSpPr>
          <p:spPr>
            <a:xfrm rot="5400000">
              <a:off x="4037869" y="4514372"/>
              <a:ext cx="1240654" cy="474100"/>
            </a:xfrm>
            <a:prstGeom prst="bentConnector2">
              <a:avLst/>
            </a:prstGeom>
            <a:ln w="38100">
              <a:solidFill>
                <a:schemeClr val="accent1"/>
              </a:solidFill>
              <a:headEnd type="triangl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0" name="正方形/長方形 269">
              <a:extLst>
                <a:ext uri="{FF2B5EF4-FFF2-40B4-BE49-F238E27FC236}">
                  <a16:creationId xmlns:a16="http://schemas.microsoft.com/office/drawing/2014/main" id="{84543275-524C-B35C-4D14-F59746A7C192}"/>
                </a:ext>
              </a:extLst>
            </p:cNvPr>
            <p:cNvSpPr/>
            <p:nvPr/>
          </p:nvSpPr>
          <p:spPr>
            <a:xfrm>
              <a:off x="4089905" y="5220097"/>
              <a:ext cx="331241" cy="303304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41" name="図 40">
              <a:extLst>
                <a:ext uri="{FF2B5EF4-FFF2-40B4-BE49-F238E27FC236}">
                  <a16:creationId xmlns:a16="http://schemas.microsoft.com/office/drawing/2014/main" id="{6B36B447-A913-30A5-D41E-1B4FC5225E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0000" l="10000" r="90000">
                          <a14:foregroundMark x1="48047" y1="22900" x2="47917" y2="27100"/>
                          <a14:foregroundMark x1="49219" y1="31543" x2="50716" y2="31543"/>
                          <a14:foregroundMark x1="38994" y1="52605" x2="39714" y2="53955"/>
                          <a14:foregroundMark x1="39193" y1="52637" x2="40039" y2="54736"/>
                          <a14:foregroundMark x1="40169" y1="55420" x2="39800" y2="54313"/>
                          <a14:foregroundMark x1="40560" y1="55469" x2="39937" y2="54280"/>
                          <a14:foregroundMark x1="43945" y1="56592" x2="46484" y2="60742"/>
                          <a14:foregroundMark x1="47721" y1="66260" x2="47721" y2="65039"/>
                          <a14:foregroundMark x1="61523" y1="63867" x2="61458" y2="61377"/>
                          <a14:foregroundMark x1="60883" y1="63751" x2="61719" y2="63721"/>
                          <a14:foregroundMark x1="60634" y1="64069" x2="61784" y2="63379"/>
                          <a14:foregroundMark x1="61784" y1="63330" x2="61784" y2="64111"/>
                          <a14:foregroundMark x1="61719" y1="62207" x2="61979" y2="63818"/>
                          <a14:foregroundMark x1="61914" y1="63965" x2="61914" y2="63965"/>
                          <a14:foregroundMark x1="60818" y1="63971" x2="61589" y2="63721"/>
                          <a14:foregroundMark x1="62631" y1="64611" x2="63329" y2="65239"/>
                          <a14:foregroundMark x1="61589" y1="63672" x2="62648" y2="64626"/>
                          <a14:foregroundMark x1="47070" y1="62451" x2="47331" y2="65381"/>
                          <a14:foregroundMark x1="46484" y1="63135" x2="47135" y2="65381"/>
                          <a14:foregroundMark x1="47005" y1="63477" x2="47266" y2="64502"/>
                          <a14:foregroundMark x1="46354" y1="63184" x2="46745" y2="63672"/>
                          <a14:foregroundMark x1="46940" y1="63281" x2="46289" y2="63379"/>
                          <a14:foregroundMark x1="47461" y1="64014" x2="48307" y2="65967"/>
                          <a14:foregroundMark x1="47852" y1="64258" x2="48307" y2="66846"/>
                          <a14:foregroundMark x1="38542" y1="42383" x2="45052" y2="41113"/>
                          <a14:foregroundMark x1="60742" y1="63916" x2="61198" y2="64258"/>
                          <a14:backgroundMark x1="28581" y1="56104" x2="40430" y2="67920"/>
                          <a14:backgroundMark x1="40430" y1="67920" x2="41602" y2="68457"/>
                          <a14:backgroundMark x1="63525" y1="63100" x2="69596" y2="60400"/>
                          <a14:backgroundMark x1="47852" y1="70068" x2="60487" y2="64450"/>
                          <a14:backgroundMark x1="73698" y1="47363" x2="88346" y2="63525"/>
                          <a14:backgroundMark x1="88346" y1="63525" x2="89063" y2="68164"/>
                          <a14:backgroundMark x1="64258" y1="28564" x2="74609" y2="49854"/>
                          <a14:backgroundMark x1="62044" y1="5566" x2="72135" y2="34326"/>
                          <a14:backgroundMark x1="59896" y1="31641" x2="65560" y2="38574"/>
                          <a14:backgroundMark x1="65560" y1="38574" x2="71289" y2="38623"/>
                          <a14:backgroundMark x1="51693" y1="39502" x2="53516" y2="38037"/>
                          <a14:backgroundMark x1="50065" y1="26611" x2="51107" y2="25244"/>
                          <a14:backgroundMark x1="48112" y1="30029" x2="48698" y2="30078"/>
                          <a14:backgroundMark x1="47591" y1="30127" x2="49089" y2="30322"/>
                          <a14:backgroundMark x1="47135" y1="30176" x2="49609" y2="30176"/>
                          <a14:backgroundMark x1="51237" y1="29395" x2="51302" y2="29590"/>
                          <a14:backgroundMark x1="35352" y1="52295" x2="36458" y2="60986"/>
                          <a14:backgroundMark x1="32292" y1="55664" x2="37695" y2="59033"/>
                          <a14:backgroundMark x1="35221" y1="56689" x2="41862" y2="66211"/>
                          <a14:backgroundMark x1="35091" y1="58643" x2="41602" y2="66943"/>
                          <a14:backgroundMark x1="41667" y1="49707" x2="41471" y2="56689"/>
                          <a14:backgroundMark x1="41471" y1="56689" x2="41471" y2="56689"/>
                          <a14:backgroundMark x1="41211" y1="46777" x2="41992" y2="47021"/>
                          <a14:backgroundMark x1="44596" y1="50732" x2="45964" y2="51318"/>
                          <a14:backgroundMark x1="46029" y1="56396" x2="46680" y2="58008"/>
                          <a14:backgroundMark x1="45443" y1="55225" x2="45768" y2="56445"/>
                          <a14:backgroundMark x1="44922" y1="50977" x2="46419" y2="51318"/>
                          <a14:backgroundMark x1="51693" y1="57422" x2="52214" y2="57373"/>
                          <a14:backgroundMark x1="50260" y1="56934" x2="51497" y2="56982"/>
                          <a14:backgroundMark x1="61849" y1="58301" x2="63672" y2="58301"/>
                          <a14:backgroundMark x1="54688" y1="63330" x2="47526" y2="58691"/>
                          <a14:backgroundMark x1="47526" y1="58691" x2="56706" y2="60107"/>
                          <a14:backgroundMark x1="56706" y1="60107" x2="54622" y2="61426"/>
                          <a14:backgroundMark x1="53255" y1="60889" x2="53190" y2="61377"/>
                          <a14:backgroundMark x1="40169" y1="51953" x2="41081" y2="54004"/>
                          <a14:backgroundMark x1="37500" y1="51563" x2="38346" y2="52588"/>
                          <a14:backgroundMark x1="37956" y1="51611" x2="38411" y2="52734"/>
                          <a14:backgroundMark x1="42708" y1="56396" x2="44661" y2="60400"/>
                          <a14:backgroundMark x1="45052" y1="56152" x2="46745" y2="59375"/>
                          <a14:backgroundMark x1="48185" y1="62507" x2="48574" y2="63752"/>
                          <a14:backgroundMark x1="47786" y1="61230" x2="48151" y2="62397"/>
                          <a14:backgroundMark x1="49349" y1="65186" x2="50326" y2="66699"/>
                          <a14:backgroundMark x1="48958" y1="64697" x2="49609" y2="65576"/>
                          <a14:backgroundMark x1="45638" y1="63965" x2="45768" y2="65723"/>
                          <a14:backgroundMark x1="45443" y1="62451" x2="45768" y2="62988"/>
                          <a14:backgroundMark x1="47721" y1="61328" x2="47982" y2="61719"/>
                          <a14:backgroundMark x1="58724" y1="62744" x2="59766" y2="64844"/>
                          <a14:backgroundMark x1="60221" y1="62158" x2="59701" y2="63916"/>
                          <a14:backgroundMark x1="62500" y1="64990" x2="63021" y2="64795"/>
                          <a14:backgroundMark x1="62174" y1="59912" x2="62500" y2="60352"/>
                          <a14:backgroundMark x1="54427" y1="57373" x2="54427" y2="58105"/>
                          <a14:backgroundMark x1="54427" y1="56885" x2="54622" y2="57617"/>
                          <a14:backgroundMark x1="53581" y1="56055" x2="53060" y2="56348"/>
                          <a14:backgroundMark x1="56836" y1="43945" x2="60091" y2="46533"/>
                          <a14:backgroundMark x1="56706" y1="44141" x2="59245" y2="46143"/>
                          <a14:backgroundMark x1="44466" y1="49023" x2="46810" y2="51221"/>
                          <a14:backgroundMark x1="46029" y1="41357" x2="45703" y2="41113"/>
                          <a14:backgroundMark x1="44010" y1="48730" x2="43880" y2="48145"/>
                          <a14:backgroundMark x1="38932" y1="9521" x2="63281" y2="18652"/>
                          <a14:backgroundMark x1="63281" y1="18652" x2="63672" y2="18994"/>
                          <a14:backgroundMark x1="68945" y1="50684" x2="69401" y2="52002"/>
                          <a14:backgroundMark x1="62174" y1="48291" x2="63672" y2="49072"/>
                          <a14:backgroundMark x1="62305" y1="49316" x2="63932" y2="49170"/>
                          <a14:backgroundMark x1="60026" y1="60547" x2="59440" y2="58691"/>
                          <a14:backgroundMark x1="59505" y1="58301" x2="60417" y2="61035"/>
                          <a14:backgroundMark x1="62826" y1="60742" x2="63672" y2="62646"/>
                          <a14:backgroundMark x1="62630" y1="65771" x2="64909" y2="64697"/>
                          <a14:backgroundMark x1="62305" y1="65430" x2="65169" y2="64697"/>
                          <a14:backgroundMark x1="70052" y1="61035" x2="70833" y2="62402"/>
                          <a14:backgroundMark x1="63346" y1="62549" x2="63672" y2="64209"/>
                          <a14:backgroundMark x1="63281" y1="62695" x2="63672" y2="645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899" t="17977" r="29365" b="29965"/>
            <a:stretch/>
          </p:blipFill>
          <p:spPr>
            <a:xfrm>
              <a:off x="2794458" y="4673893"/>
              <a:ext cx="665789" cy="1134454"/>
            </a:xfrm>
            <a:prstGeom prst="rect">
              <a:avLst/>
            </a:prstGeom>
          </p:spPr>
        </p:pic>
        <p:sp>
          <p:nvSpPr>
            <p:cNvPr id="311" name="正方形/長方形 310">
              <a:extLst>
                <a:ext uri="{FF2B5EF4-FFF2-40B4-BE49-F238E27FC236}">
                  <a16:creationId xmlns:a16="http://schemas.microsoft.com/office/drawing/2014/main" id="{649D3270-6992-13A1-16DB-6E4574788B9A}"/>
                </a:ext>
              </a:extLst>
            </p:cNvPr>
            <p:cNvSpPr/>
            <p:nvPr/>
          </p:nvSpPr>
          <p:spPr>
            <a:xfrm>
              <a:off x="4089905" y="5413374"/>
              <a:ext cx="331241" cy="303304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08" name="直線矢印コネクタ 407">
              <a:extLst>
                <a:ext uri="{FF2B5EF4-FFF2-40B4-BE49-F238E27FC236}">
                  <a16:creationId xmlns:a16="http://schemas.microsoft.com/office/drawing/2014/main" id="{F4EA44A1-1AFC-C058-A9EE-A1DB2A4B78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88406" y="5864477"/>
              <a:ext cx="0" cy="182809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0" name="コネクタ: カギ線 419">
              <a:extLst>
                <a:ext uri="{FF2B5EF4-FFF2-40B4-BE49-F238E27FC236}">
                  <a16:creationId xmlns:a16="http://schemas.microsoft.com/office/drawing/2014/main" id="{BC0CE3FE-E04E-FF35-7D52-1FCEC69D8A15}"/>
                </a:ext>
              </a:extLst>
            </p:cNvPr>
            <p:cNvCxnSpPr>
              <a:cxnSpLocks/>
              <a:stCxn id="428" idx="2"/>
              <a:endCxn id="424" idx="1"/>
            </p:cNvCxnSpPr>
            <p:nvPr/>
          </p:nvCxnSpPr>
          <p:spPr>
            <a:xfrm rot="16200000" flipH="1">
              <a:off x="4827222" y="4393251"/>
              <a:ext cx="1703504" cy="1165777"/>
            </a:xfrm>
            <a:prstGeom prst="bentConnector2">
              <a:avLst/>
            </a:prstGeom>
            <a:ln w="38100">
              <a:solidFill>
                <a:schemeClr val="accent1"/>
              </a:solidFill>
              <a:headEnd type="triangl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4" name="正方形/長方形 423">
              <a:extLst>
                <a:ext uri="{FF2B5EF4-FFF2-40B4-BE49-F238E27FC236}">
                  <a16:creationId xmlns:a16="http://schemas.microsoft.com/office/drawing/2014/main" id="{ED143475-5F66-17C2-484E-431EA43E8BA2}"/>
                </a:ext>
              </a:extLst>
            </p:cNvPr>
            <p:cNvSpPr/>
            <p:nvPr/>
          </p:nvSpPr>
          <p:spPr>
            <a:xfrm>
              <a:off x="6261863" y="5733649"/>
              <a:ext cx="399195" cy="188486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8" name="正方形/長方形 427">
              <a:extLst>
                <a:ext uri="{FF2B5EF4-FFF2-40B4-BE49-F238E27FC236}">
                  <a16:creationId xmlns:a16="http://schemas.microsoft.com/office/drawing/2014/main" id="{5EC8F6D7-6377-5D1F-0ED8-FD228DA993E9}"/>
                </a:ext>
              </a:extLst>
            </p:cNvPr>
            <p:cNvSpPr/>
            <p:nvPr/>
          </p:nvSpPr>
          <p:spPr>
            <a:xfrm>
              <a:off x="4896488" y="3918340"/>
              <a:ext cx="399195" cy="206048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1" name="正方形/長方形 450">
              <a:extLst>
                <a:ext uri="{FF2B5EF4-FFF2-40B4-BE49-F238E27FC236}">
                  <a16:creationId xmlns:a16="http://schemas.microsoft.com/office/drawing/2014/main" id="{31F6F95C-C24F-1A3D-58FE-1CA9DDA39EF9}"/>
                </a:ext>
              </a:extLst>
            </p:cNvPr>
            <p:cNvSpPr/>
            <p:nvPr/>
          </p:nvSpPr>
          <p:spPr>
            <a:xfrm>
              <a:off x="6252397" y="5251595"/>
              <a:ext cx="399195" cy="272841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1" name="正方形/長方形 490">
              <a:extLst>
                <a:ext uri="{FF2B5EF4-FFF2-40B4-BE49-F238E27FC236}">
                  <a16:creationId xmlns:a16="http://schemas.microsoft.com/office/drawing/2014/main" id="{C7703DAA-8042-90E2-BF2C-9F5C9701F1A6}"/>
                </a:ext>
              </a:extLst>
            </p:cNvPr>
            <p:cNvSpPr/>
            <p:nvPr/>
          </p:nvSpPr>
          <p:spPr>
            <a:xfrm>
              <a:off x="4089905" y="5311316"/>
              <a:ext cx="331241" cy="303304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7" name="正方形/長方形 496">
              <a:extLst>
                <a:ext uri="{FF2B5EF4-FFF2-40B4-BE49-F238E27FC236}">
                  <a16:creationId xmlns:a16="http://schemas.microsoft.com/office/drawing/2014/main" id="{24FB468B-AD9C-AC17-78C6-3EC6C68A6D34}"/>
                </a:ext>
              </a:extLst>
            </p:cNvPr>
            <p:cNvSpPr/>
            <p:nvPr/>
          </p:nvSpPr>
          <p:spPr>
            <a:xfrm>
              <a:off x="6261863" y="5568013"/>
              <a:ext cx="399195" cy="272841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8" name="正方形/長方形 507">
              <a:extLst>
                <a:ext uri="{FF2B5EF4-FFF2-40B4-BE49-F238E27FC236}">
                  <a16:creationId xmlns:a16="http://schemas.microsoft.com/office/drawing/2014/main" id="{809DA948-13D3-1B8D-E41A-6DCC688D0ABC}"/>
                </a:ext>
              </a:extLst>
            </p:cNvPr>
            <p:cNvSpPr/>
            <p:nvPr/>
          </p:nvSpPr>
          <p:spPr>
            <a:xfrm>
              <a:off x="5103638" y="3925047"/>
              <a:ext cx="399195" cy="206048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1" name="正方形/長方形 520">
              <a:extLst>
                <a:ext uri="{FF2B5EF4-FFF2-40B4-BE49-F238E27FC236}">
                  <a16:creationId xmlns:a16="http://schemas.microsoft.com/office/drawing/2014/main" id="{F4F88926-6341-99F6-0CA9-5CB8621B6058}"/>
                </a:ext>
              </a:extLst>
            </p:cNvPr>
            <p:cNvSpPr/>
            <p:nvPr/>
          </p:nvSpPr>
          <p:spPr>
            <a:xfrm>
              <a:off x="4695648" y="3925047"/>
              <a:ext cx="399195" cy="206048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541" name="直線矢印コネクタ 540">
              <a:extLst>
                <a:ext uri="{FF2B5EF4-FFF2-40B4-BE49-F238E27FC236}">
                  <a16:creationId xmlns:a16="http://schemas.microsoft.com/office/drawing/2014/main" id="{BA194F3B-DDA8-4B7D-6547-294F638971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02060" y="2749733"/>
              <a:ext cx="1" cy="28344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61431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英 Segoe UI 日 メイリオ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1417</TotalTime>
  <Words>92</Words>
  <Application>Microsoft Office PowerPoint</Application>
  <PresentationFormat>ワイド画面</PresentationFormat>
  <Paragraphs>31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游ゴシック</vt:lpstr>
      <vt:lpstr>Arial</vt:lpstr>
      <vt:lpstr>Cambria Math</vt:lpstr>
      <vt:lpstr>Segoe UI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小島優希也</dc:creator>
  <cp:lastModifiedBy>小島　優希也</cp:lastModifiedBy>
  <cp:revision>55</cp:revision>
  <dcterms:created xsi:type="dcterms:W3CDTF">2022-11-20T07:56:02Z</dcterms:created>
  <dcterms:modified xsi:type="dcterms:W3CDTF">2023-07-20T12:52:29Z</dcterms:modified>
</cp:coreProperties>
</file>

<file path=docProps/thumbnail.jpeg>
</file>